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</p:sldIdLst>
  <p:sldSz cx="12192000" cy="6858000"/>
  <p:notesSz cx="6858000" cy="9144000"/>
  <p:embeddedFontLst>
    <p:embeddedFont>
      <p:font typeface="方正小标宋_GBK" panose="02000000000000000000" charset="-122"/>
      <p:regular r:id="rId7"/>
    </p:embeddedFont>
    <p:embeddedFont>
      <p:font typeface="方正公文小标宋" panose="02000500000000000000" charset="-122"/>
      <p:regular r:id="rId8"/>
    </p:embeddedFont>
    <p:embeddedFont>
      <p:font typeface="微软雅黑" panose="020B0503020204020204" charset="-122"/>
      <p:regular r:id="rId9"/>
    </p:embeddedFont>
    <p:embeddedFont>
      <p:font typeface="Calibri" panose="020F0502020204030204" charset="0"/>
      <p:regular r:id="rId10"/>
      <p:bold r:id="rId11"/>
      <p:italic r:id="rId12"/>
      <p:boldItalic r:id="rId1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font" Target="fonts/font7.fntdata"/><Relationship Id="rId12" Type="http://schemas.openxmlformats.org/officeDocument/2006/relationships/font" Target="fonts/font6.fntdata"/><Relationship Id="rId11" Type="http://schemas.openxmlformats.org/officeDocument/2006/relationships/font" Target="fonts/font5.fntdata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84480" y="2275205"/>
            <a:ext cx="11511280" cy="2306955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800" b="1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交通与车辆工程学院</a:t>
            </a:r>
            <a:r>
              <a:rPr lang="en-US" altLang="zh-CN" sz="4800" b="1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XXXXXX</a:t>
            </a:r>
            <a:r>
              <a:rPr lang="zh-CN" altLang="en-US" sz="4800" b="1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班团支部</a:t>
            </a:r>
            <a:endParaRPr lang="zh-CN" altLang="en-US" sz="4800" b="1">
              <a:solidFill>
                <a:schemeClr val="bg1"/>
              </a:solidFill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b="1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“</a:t>
            </a:r>
            <a:r>
              <a:rPr lang="zh-CN" altLang="en-US" sz="4800" b="1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学党史</a:t>
            </a:r>
            <a:r>
              <a:rPr lang="en-US" altLang="zh-CN" sz="4800" b="1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 </a:t>
            </a:r>
            <a:r>
              <a:rPr lang="zh-CN" altLang="en-US" sz="4800" b="1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强信念</a:t>
            </a:r>
            <a:r>
              <a:rPr lang="en-US" altLang="zh-CN" sz="4800" b="1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 </a:t>
            </a:r>
            <a:r>
              <a:rPr lang="zh-CN" altLang="en-US" sz="4800" b="1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跟党走</a:t>
            </a:r>
            <a:r>
              <a:rPr lang="en-US" altLang="zh-CN" sz="4800" b="1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”</a:t>
            </a:r>
            <a:r>
              <a:rPr lang="zh-CN" altLang="en-US" sz="4800" b="1">
                <a:solidFill>
                  <a:schemeClr val="bg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专题组织生活会</a:t>
            </a:r>
            <a:endParaRPr lang="zh-CN" altLang="en-US" sz="4800" b="1">
              <a:solidFill>
                <a:schemeClr val="bg1"/>
              </a:solidFill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32680" y="505079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2021</a:t>
            </a:r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年</a:t>
            </a:r>
            <a:r>
              <a:rPr lang="en-US" altLang="zh-CN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12</a:t>
            </a:r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月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3" name="图片 2" descr="团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815" y="255270"/>
            <a:ext cx="2594610" cy="1640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WPS 演示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方正小标宋_GBK</vt:lpstr>
      <vt:lpstr>方正公文小标宋</vt:lpstr>
      <vt:lpstr>微软雅黑</vt:lpstr>
      <vt:lpstr>Arial Unicode MS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Headhunter</cp:lastModifiedBy>
  <cp:revision>6</cp:revision>
  <dcterms:created xsi:type="dcterms:W3CDTF">2021-10-28T00:52:00Z</dcterms:created>
  <dcterms:modified xsi:type="dcterms:W3CDTF">2021-12-08T02:30:55Z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38E5904C9BD04F378887C22A70C6E4F5</vt:lpwstr>
  </property>
  <property fmtid="{D5CDD505-2E9C-101B-9397-08002B2CF9AE}" pid="3" name="KSOProductBuildVer">
    <vt:lpwstr>2052-11.1.0.11115</vt:lpwstr>
  </property>
</Properties>
</file>