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8" r:id="rId4"/>
    <p:sldId id="260" r:id="rId5"/>
    <p:sldId id="327" r:id="rId6"/>
    <p:sldId id="328" r:id="rId7"/>
    <p:sldId id="329" r:id="rId8"/>
    <p:sldId id="330" r:id="rId9"/>
    <p:sldId id="28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3939" autoAdjust="0"/>
  </p:normalViewPr>
  <p:slideViewPr>
    <p:cSldViewPr snapToGrid="0">
      <p:cViewPr varScale="1">
        <p:scale>
          <a:sx n="76" d="100"/>
          <a:sy n="76" d="100"/>
        </p:scale>
        <p:origin x="8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FD2A9-A676-480D-8386-4A6F09A2E31D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1D013-8252-4E8A-9139-8333357015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88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1DF4E9-EA57-4B50-BFBE-237EFE3F9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F63B08-A5E0-402E-8F9F-7D12027F1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72F1D9-2B61-4391-9149-E8FC7758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4A6845-E7B8-462E-A2C5-B58A5195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53B7A-6D34-4A62-880B-8FD4691A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7DE132-3E48-42FE-8623-8AE1A0F1D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7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89D2D-5402-41B7-B713-CAB24143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DE9294-98D9-432C-81F5-D3FEC1015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037CAA-DF45-49F3-A231-D00BFD34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65B8BD-D87F-4EDB-8DB6-A2D3334D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E95CEB-9E0E-4F80-BFA8-41C24D3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38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CC2AF3-F536-4999-AD5E-9A8D355D4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FAE286-F90F-46A8-B683-ABC391B88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7FE914-42B4-4024-BA19-80E5B8E2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F945F9-5DFA-41BD-A8C0-2FFF0F05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B1727-B1C6-4FC7-BA72-2A12907A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54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F07FE-06C1-49CE-84C7-2DDDDCFEB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1F256C4-0F54-458E-A493-AC6677D9F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15D08-CEE8-488F-A811-2374F360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8BF3-CF4B-451A-928A-A545995B931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9311EC-DFFB-456D-AEBD-E8D8C52A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996F28-609E-46F4-89FE-4B8E379E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8E1-AC95-4B0A-999E-792748508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223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F310EB2-EDC7-4C7A-B60B-B10E004640E6}"/>
              </a:ext>
            </a:extLst>
          </p:cNvPr>
          <p:cNvGrpSpPr/>
          <p:nvPr userDrawn="1"/>
        </p:nvGrpSpPr>
        <p:grpSpPr>
          <a:xfrm>
            <a:off x="1476224" y="1169468"/>
            <a:ext cx="8911840" cy="5444273"/>
            <a:chOff x="353795" y="1475618"/>
            <a:chExt cx="8388677" cy="5069410"/>
          </a:xfrm>
          <a:pattFill prst="pct7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grpSpPr>
        <p:sp>
          <p:nvSpPr>
            <p:cNvPr id="8" name="Freeform 375">
              <a:extLst>
                <a:ext uri="{FF2B5EF4-FFF2-40B4-BE49-F238E27FC236}">
                  <a16:creationId xmlns:a16="http://schemas.microsoft.com/office/drawing/2014/main" id="{5C838DB0-5A27-47EB-A779-3F695BC10C20}"/>
                </a:ext>
              </a:extLst>
            </p:cNvPr>
            <p:cNvSpPr/>
            <p:nvPr/>
          </p:nvSpPr>
          <p:spPr bwMode="gray">
            <a:xfrm>
              <a:off x="2171866" y="1964058"/>
              <a:ext cx="155517" cy="344128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" name="Freeform 376">
              <a:extLst>
                <a:ext uri="{FF2B5EF4-FFF2-40B4-BE49-F238E27FC236}">
                  <a16:creationId xmlns:a16="http://schemas.microsoft.com/office/drawing/2014/main" id="{2887F897-274B-4525-B4FA-55D1B654590A}"/>
                </a:ext>
              </a:extLst>
            </p:cNvPr>
            <p:cNvSpPr/>
            <p:nvPr/>
          </p:nvSpPr>
          <p:spPr bwMode="gray">
            <a:xfrm>
              <a:off x="1842318" y="1675434"/>
              <a:ext cx="203654" cy="12951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" name="Freeform 377">
              <a:extLst>
                <a:ext uri="{FF2B5EF4-FFF2-40B4-BE49-F238E27FC236}">
                  <a16:creationId xmlns:a16="http://schemas.microsoft.com/office/drawing/2014/main" id="{B29934FD-ADE8-4904-A726-83B045AB9028}"/>
                </a:ext>
              </a:extLst>
            </p:cNvPr>
            <p:cNvSpPr/>
            <p:nvPr/>
          </p:nvSpPr>
          <p:spPr bwMode="gray">
            <a:xfrm>
              <a:off x="1157301" y="1705037"/>
              <a:ext cx="203654" cy="407033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1" name="Freeform 378">
              <a:extLst>
                <a:ext uri="{FF2B5EF4-FFF2-40B4-BE49-F238E27FC236}">
                  <a16:creationId xmlns:a16="http://schemas.microsoft.com/office/drawing/2014/main" id="{083E5A89-D420-4EE1-A905-33B1E703181A}"/>
                </a:ext>
              </a:extLst>
            </p:cNvPr>
            <p:cNvSpPr/>
            <p:nvPr/>
          </p:nvSpPr>
          <p:spPr bwMode="gray">
            <a:xfrm>
              <a:off x="1320224" y="1631031"/>
              <a:ext cx="225870" cy="17391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2" name="Freeform 379">
              <a:extLst>
                <a:ext uri="{FF2B5EF4-FFF2-40B4-BE49-F238E27FC236}">
                  <a16:creationId xmlns:a16="http://schemas.microsoft.com/office/drawing/2014/main" id="{A8B17B25-F234-4117-B20C-5D85C3B8ADD6}"/>
                </a:ext>
              </a:extLst>
            </p:cNvPr>
            <p:cNvSpPr/>
            <p:nvPr/>
          </p:nvSpPr>
          <p:spPr bwMode="gray">
            <a:xfrm>
              <a:off x="1372063" y="1934455"/>
              <a:ext cx="85164" cy="85107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3" name="Freeform 380">
              <a:extLst>
                <a:ext uri="{FF2B5EF4-FFF2-40B4-BE49-F238E27FC236}">
                  <a16:creationId xmlns:a16="http://schemas.microsoft.com/office/drawing/2014/main" id="{171CC632-5F83-4D90-96C3-ABC37FFCE18B}"/>
                </a:ext>
              </a:extLst>
            </p:cNvPr>
            <p:cNvSpPr/>
            <p:nvPr/>
          </p:nvSpPr>
          <p:spPr bwMode="gray">
            <a:xfrm>
              <a:off x="4101021" y="3155554"/>
              <a:ext cx="59245" cy="303425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4" name="Freeform 381">
              <a:extLst>
                <a:ext uri="{FF2B5EF4-FFF2-40B4-BE49-F238E27FC236}">
                  <a16:creationId xmlns:a16="http://schemas.microsoft.com/office/drawing/2014/main" id="{E4254AB7-0196-493B-AF71-7961C4EFB02F}"/>
                </a:ext>
              </a:extLst>
            </p:cNvPr>
            <p:cNvSpPr/>
            <p:nvPr/>
          </p:nvSpPr>
          <p:spPr bwMode="gray">
            <a:xfrm>
              <a:off x="1286899" y="1664333"/>
              <a:ext cx="3947177" cy="2146174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5" name="Freeform 382">
              <a:extLst>
                <a:ext uri="{FF2B5EF4-FFF2-40B4-BE49-F238E27FC236}">
                  <a16:creationId xmlns:a16="http://schemas.microsoft.com/office/drawing/2014/main" id="{2B93EF26-EEFD-4731-99A2-10285C96713A}"/>
                </a:ext>
              </a:extLst>
            </p:cNvPr>
            <p:cNvSpPr/>
            <p:nvPr/>
          </p:nvSpPr>
          <p:spPr bwMode="gray">
            <a:xfrm>
              <a:off x="3112376" y="4154635"/>
              <a:ext cx="159220" cy="214617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6" name="Freeform 383">
              <a:extLst>
                <a:ext uri="{FF2B5EF4-FFF2-40B4-BE49-F238E27FC236}">
                  <a16:creationId xmlns:a16="http://schemas.microsoft.com/office/drawing/2014/main" id="{5B953C6B-45BF-4FF4-82C0-C8E6750EC6EF}"/>
                </a:ext>
              </a:extLst>
            </p:cNvPr>
            <p:cNvSpPr/>
            <p:nvPr/>
          </p:nvSpPr>
          <p:spPr bwMode="gray">
            <a:xfrm>
              <a:off x="2212597" y="3799406"/>
              <a:ext cx="370279" cy="321926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7" name="Freeform 384">
              <a:extLst>
                <a:ext uri="{FF2B5EF4-FFF2-40B4-BE49-F238E27FC236}">
                  <a16:creationId xmlns:a16="http://schemas.microsoft.com/office/drawing/2014/main" id="{08BC17E2-FD29-441B-B9EB-3591F7D1DC3D}"/>
                </a:ext>
              </a:extLst>
            </p:cNvPr>
            <p:cNvSpPr/>
            <p:nvPr/>
          </p:nvSpPr>
          <p:spPr bwMode="gray">
            <a:xfrm>
              <a:off x="3097564" y="4561668"/>
              <a:ext cx="125895" cy="122110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" name="Freeform 385">
              <a:extLst>
                <a:ext uri="{FF2B5EF4-FFF2-40B4-BE49-F238E27FC236}">
                  <a16:creationId xmlns:a16="http://schemas.microsoft.com/office/drawing/2014/main" id="{EC6A259A-4200-4134-8646-FEBB927D6DA0}"/>
                </a:ext>
              </a:extLst>
            </p:cNvPr>
            <p:cNvSpPr/>
            <p:nvPr/>
          </p:nvSpPr>
          <p:spPr bwMode="gray">
            <a:xfrm>
              <a:off x="2842072" y="4091730"/>
              <a:ext cx="99975" cy="103608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9" name="Freeform 386">
              <a:extLst>
                <a:ext uri="{FF2B5EF4-FFF2-40B4-BE49-F238E27FC236}">
                  <a16:creationId xmlns:a16="http://schemas.microsoft.com/office/drawing/2014/main" id="{B60B5A60-FAE3-4F40-B0D3-E867F8F16C99}"/>
                </a:ext>
              </a:extLst>
            </p:cNvPr>
            <p:cNvSpPr/>
            <p:nvPr/>
          </p:nvSpPr>
          <p:spPr bwMode="gray">
            <a:xfrm>
              <a:off x="2934642" y="4021424"/>
              <a:ext cx="185140" cy="503241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0" name="Freeform 387">
              <a:extLst>
                <a:ext uri="{FF2B5EF4-FFF2-40B4-BE49-F238E27FC236}">
                  <a16:creationId xmlns:a16="http://schemas.microsoft.com/office/drawing/2014/main" id="{7418A273-249C-45A5-9162-44644DE813CE}"/>
                </a:ext>
              </a:extLst>
            </p:cNvPr>
            <p:cNvSpPr/>
            <p:nvPr/>
          </p:nvSpPr>
          <p:spPr bwMode="gray">
            <a:xfrm>
              <a:off x="3167917" y="4136133"/>
              <a:ext cx="166626" cy="310825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1" name="Freeform 388">
              <a:extLst>
                <a:ext uri="{FF2B5EF4-FFF2-40B4-BE49-F238E27FC236}">
                  <a16:creationId xmlns:a16="http://schemas.microsoft.com/office/drawing/2014/main" id="{4C952AC6-FD36-4C40-8E4A-49030268644E}"/>
                </a:ext>
              </a:extLst>
            </p:cNvPr>
            <p:cNvSpPr/>
            <p:nvPr/>
          </p:nvSpPr>
          <p:spPr bwMode="gray">
            <a:xfrm>
              <a:off x="3075348" y="4202739"/>
              <a:ext cx="151815" cy="384831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2" name="Freeform 389">
              <a:extLst>
                <a:ext uri="{FF2B5EF4-FFF2-40B4-BE49-F238E27FC236}">
                  <a16:creationId xmlns:a16="http://schemas.microsoft.com/office/drawing/2014/main" id="{3404B38F-B6A0-4BE4-A60B-9988F5A93D28}"/>
                </a:ext>
              </a:extLst>
            </p:cNvPr>
            <p:cNvSpPr/>
            <p:nvPr/>
          </p:nvSpPr>
          <p:spPr bwMode="gray">
            <a:xfrm>
              <a:off x="2834666" y="3999222"/>
              <a:ext cx="129598" cy="70306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3" name="Freeform 390">
              <a:extLst>
                <a:ext uri="{FF2B5EF4-FFF2-40B4-BE49-F238E27FC236}">
                  <a16:creationId xmlns:a16="http://schemas.microsoft.com/office/drawing/2014/main" id="{CD6AC6A8-CA55-416C-83B6-FC592923E2C4}"/>
                </a:ext>
              </a:extLst>
            </p:cNvPr>
            <p:cNvSpPr/>
            <p:nvPr/>
          </p:nvSpPr>
          <p:spPr bwMode="gray">
            <a:xfrm>
              <a:off x="2645824" y="3958519"/>
              <a:ext cx="181437" cy="96208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4" name="Freeform 391">
              <a:extLst>
                <a:ext uri="{FF2B5EF4-FFF2-40B4-BE49-F238E27FC236}">
                  <a16:creationId xmlns:a16="http://schemas.microsoft.com/office/drawing/2014/main" id="{90D1A5EC-C086-4484-9309-C0548FBD71A6}"/>
                </a:ext>
              </a:extLst>
            </p:cNvPr>
            <p:cNvSpPr/>
            <p:nvPr/>
          </p:nvSpPr>
          <p:spPr bwMode="gray">
            <a:xfrm>
              <a:off x="2353303" y="3814207"/>
              <a:ext cx="699828" cy="688256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5" name="Freeform 392">
              <a:extLst>
                <a:ext uri="{FF2B5EF4-FFF2-40B4-BE49-F238E27FC236}">
                  <a16:creationId xmlns:a16="http://schemas.microsoft.com/office/drawing/2014/main" id="{055AF9F6-FA2E-491E-90D0-6B10E8A6C4E7}"/>
                </a:ext>
              </a:extLst>
            </p:cNvPr>
            <p:cNvSpPr/>
            <p:nvPr/>
          </p:nvSpPr>
          <p:spPr bwMode="gray">
            <a:xfrm>
              <a:off x="2190380" y="3732801"/>
              <a:ext cx="362874" cy="251620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6" name="Freeform 393">
              <a:extLst>
                <a:ext uri="{FF2B5EF4-FFF2-40B4-BE49-F238E27FC236}">
                  <a16:creationId xmlns:a16="http://schemas.microsoft.com/office/drawing/2014/main" id="{33A387CF-5C64-45D0-9C90-24D59DC15375}"/>
                </a:ext>
              </a:extLst>
            </p:cNvPr>
            <p:cNvSpPr/>
            <p:nvPr/>
          </p:nvSpPr>
          <p:spPr bwMode="gray">
            <a:xfrm>
              <a:off x="3656686" y="3499682"/>
              <a:ext cx="214762" cy="318226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7" name="Freeform 394">
              <a:extLst>
                <a:ext uri="{FF2B5EF4-FFF2-40B4-BE49-F238E27FC236}">
                  <a16:creationId xmlns:a16="http://schemas.microsoft.com/office/drawing/2014/main" id="{6DC5082B-3A7C-44C0-8750-79BDB5D4BCE6}"/>
                </a:ext>
              </a:extLst>
            </p:cNvPr>
            <p:cNvSpPr/>
            <p:nvPr/>
          </p:nvSpPr>
          <p:spPr bwMode="gray">
            <a:xfrm>
              <a:off x="2853180" y="3288765"/>
              <a:ext cx="777586" cy="321926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Freeform 395">
              <a:extLst>
                <a:ext uri="{FF2B5EF4-FFF2-40B4-BE49-F238E27FC236}">
                  <a16:creationId xmlns:a16="http://schemas.microsoft.com/office/drawing/2014/main" id="{B60576A0-B0B4-427C-819F-487A3FA42E32}"/>
                </a:ext>
              </a:extLst>
            </p:cNvPr>
            <p:cNvSpPr/>
            <p:nvPr/>
          </p:nvSpPr>
          <p:spPr bwMode="gray">
            <a:xfrm>
              <a:off x="2497712" y="3188857"/>
              <a:ext cx="1462603" cy="1061986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9" name="Freeform 396">
              <a:extLst>
                <a:ext uri="{FF2B5EF4-FFF2-40B4-BE49-F238E27FC236}">
                  <a16:creationId xmlns:a16="http://schemas.microsoft.com/office/drawing/2014/main" id="{114EDCDA-2077-485D-B89C-EA5AC02422B9}"/>
                </a:ext>
              </a:extLst>
            </p:cNvPr>
            <p:cNvSpPr/>
            <p:nvPr/>
          </p:nvSpPr>
          <p:spPr bwMode="gray">
            <a:xfrm>
              <a:off x="3160512" y="4350751"/>
              <a:ext cx="125895" cy="103608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0" name="Freeform 397">
              <a:extLst>
                <a:ext uri="{FF2B5EF4-FFF2-40B4-BE49-F238E27FC236}">
                  <a16:creationId xmlns:a16="http://schemas.microsoft.com/office/drawing/2014/main" id="{4360D7BA-9FFF-44E0-A7C5-E16864D9F1B4}"/>
                </a:ext>
              </a:extLst>
            </p:cNvPr>
            <p:cNvSpPr/>
            <p:nvPr/>
          </p:nvSpPr>
          <p:spPr bwMode="gray">
            <a:xfrm>
              <a:off x="3815906" y="3843810"/>
              <a:ext cx="66650" cy="81407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1" name="Freeform 398">
              <a:extLst>
                <a:ext uri="{FF2B5EF4-FFF2-40B4-BE49-F238E27FC236}">
                  <a16:creationId xmlns:a16="http://schemas.microsoft.com/office/drawing/2014/main" id="{71A662BA-3079-4154-BFB4-9DE7EA53488B}"/>
                </a:ext>
              </a:extLst>
            </p:cNvPr>
            <p:cNvSpPr/>
            <p:nvPr/>
          </p:nvSpPr>
          <p:spPr bwMode="gray">
            <a:xfrm>
              <a:off x="3838123" y="3618091"/>
              <a:ext cx="266601" cy="225718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2" name="Freeform 399">
              <a:extLst>
                <a:ext uri="{FF2B5EF4-FFF2-40B4-BE49-F238E27FC236}">
                  <a16:creationId xmlns:a16="http://schemas.microsoft.com/office/drawing/2014/main" id="{C3883CB8-287D-4076-9202-D46454B13D78}"/>
                </a:ext>
              </a:extLst>
            </p:cNvPr>
            <p:cNvSpPr/>
            <p:nvPr/>
          </p:nvSpPr>
          <p:spPr bwMode="gray">
            <a:xfrm>
              <a:off x="3875151" y="3832709"/>
              <a:ext cx="44434" cy="29602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3" name="Freeform 400">
              <a:extLst>
                <a:ext uri="{FF2B5EF4-FFF2-40B4-BE49-F238E27FC236}">
                  <a16:creationId xmlns:a16="http://schemas.microsoft.com/office/drawing/2014/main" id="{66F22222-E3DF-4056-AD41-DA2E8112DCD6}"/>
                </a:ext>
              </a:extLst>
            </p:cNvPr>
            <p:cNvSpPr/>
            <p:nvPr/>
          </p:nvSpPr>
          <p:spPr bwMode="gray">
            <a:xfrm>
              <a:off x="4056588" y="3481180"/>
              <a:ext cx="144409" cy="111009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4" name="Freeform 401">
              <a:extLst>
                <a:ext uri="{FF2B5EF4-FFF2-40B4-BE49-F238E27FC236}">
                  <a16:creationId xmlns:a16="http://schemas.microsoft.com/office/drawing/2014/main" id="{39622A12-81C5-4617-A2C9-50043D76E9BB}"/>
                </a:ext>
              </a:extLst>
            </p:cNvPr>
            <p:cNvSpPr/>
            <p:nvPr/>
          </p:nvSpPr>
          <p:spPr bwMode="gray">
            <a:xfrm>
              <a:off x="2501415" y="3795706"/>
              <a:ext cx="148112" cy="62905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5" name="Freeform 402">
              <a:extLst>
                <a:ext uri="{FF2B5EF4-FFF2-40B4-BE49-F238E27FC236}">
                  <a16:creationId xmlns:a16="http://schemas.microsoft.com/office/drawing/2014/main" id="{A193407B-7120-4B18-BDC8-72169E06C813}"/>
                </a:ext>
              </a:extLst>
            </p:cNvPr>
            <p:cNvSpPr/>
            <p:nvPr/>
          </p:nvSpPr>
          <p:spPr bwMode="gray">
            <a:xfrm>
              <a:off x="2501415" y="3795706"/>
              <a:ext cx="148112" cy="62905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6" name="Freeform 403">
              <a:extLst>
                <a:ext uri="{FF2B5EF4-FFF2-40B4-BE49-F238E27FC236}">
                  <a16:creationId xmlns:a16="http://schemas.microsoft.com/office/drawing/2014/main" id="{A84D9E01-A2B9-4916-9E0B-603D1914DBD1}"/>
                </a:ext>
              </a:extLst>
            </p:cNvPr>
            <p:cNvSpPr/>
            <p:nvPr/>
          </p:nvSpPr>
          <p:spPr bwMode="gray">
            <a:xfrm>
              <a:off x="924025" y="2234179"/>
              <a:ext cx="622069" cy="76226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7" name="Freeform 404">
              <a:extLst>
                <a:ext uri="{FF2B5EF4-FFF2-40B4-BE49-F238E27FC236}">
                  <a16:creationId xmlns:a16="http://schemas.microsoft.com/office/drawing/2014/main" id="{89F76F0B-F70B-4AE7-A7DB-CFA5735570BC}"/>
                </a:ext>
              </a:extLst>
            </p:cNvPr>
            <p:cNvSpPr/>
            <p:nvPr/>
          </p:nvSpPr>
          <p:spPr bwMode="gray">
            <a:xfrm>
              <a:off x="579665" y="3525584"/>
              <a:ext cx="292521" cy="244220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8" name="Freeform 405">
              <a:extLst>
                <a:ext uri="{FF2B5EF4-FFF2-40B4-BE49-F238E27FC236}">
                  <a16:creationId xmlns:a16="http://schemas.microsoft.com/office/drawing/2014/main" id="{92AC023B-F8CF-4F37-8514-CBCBF5196BD6}"/>
                </a:ext>
              </a:extLst>
            </p:cNvPr>
            <p:cNvSpPr/>
            <p:nvPr/>
          </p:nvSpPr>
          <p:spPr bwMode="gray">
            <a:xfrm>
              <a:off x="949945" y="3455278"/>
              <a:ext cx="288818" cy="270122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9" name="Freeform 406">
              <a:extLst>
                <a:ext uri="{FF2B5EF4-FFF2-40B4-BE49-F238E27FC236}">
                  <a16:creationId xmlns:a16="http://schemas.microsoft.com/office/drawing/2014/main" id="{21822D15-3925-4A6B-84EC-941EBF30E4CD}"/>
                </a:ext>
              </a:extLst>
            </p:cNvPr>
            <p:cNvSpPr/>
            <p:nvPr/>
          </p:nvSpPr>
          <p:spPr bwMode="gray">
            <a:xfrm>
              <a:off x="1086948" y="3706898"/>
              <a:ext cx="77759" cy="4440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40" name="Freeform 407">
              <a:extLst>
                <a:ext uri="{FF2B5EF4-FFF2-40B4-BE49-F238E27FC236}">
                  <a16:creationId xmlns:a16="http://schemas.microsoft.com/office/drawing/2014/main" id="{E00D412E-D8C8-4743-A0D4-AD3A62ABF0F7}"/>
                </a:ext>
              </a:extLst>
            </p:cNvPr>
            <p:cNvSpPr/>
            <p:nvPr/>
          </p:nvSpPr>
          <p:spPr bwMode="gray">
            <a:xfrm>
              <a:off x="994378" y="3610691"/>
              <a:ext cx="37028" cy="77706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41" name="Freeform 408">
              <a:extLst>
                <a:ext uri="{FF2B5EF4-FFF2-40B4-BE49-F238E27FC236}">
                  <a16:creationId xmlns:a16="http://schemas.microsoft.com/office/drawing/2014/main" id="{854DE706-E792-4792-8D80-AD89AA40C4D4}"/>
                </a:ext>
              </a:extLst>
            </p:cNvPr>
            <p:cNvSpPr/>
            <p:nvPr/>
          </p:nvSpPr>
          <p:spPr bwMode="gray">
            <a:xfrm>
              <a:off x="1001784" y="3551486"/>
              <a:ext cx="33325" cy="51804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42" name="Freeform 409">
              <a:extLst>
                <a:ext uri="{FF2B5EF4-FFF2-40B4-BE49-F238E27FC236}">
                  <a16:creationId xmlns:a16="http://schemas.microsoft.com/office/drawing/2014/main" id="{CFC3A355-D712-43AB-9496-E10F50EC153C}"/>
                </a:ext>
              </a:extLst>
            </p:cNvPr>
            <p:cNvSpPr/>
            <p:nvPr/>
          </p:nvSpPr>
          <p:spPr bwMode="gray">
            <a:xfrm>
              <a:off x="1020298" y="3351670"/>
              <a:ext cx="188842" cy="111009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43" name="Freeform 410">
              <a:extLst>
                <a:ext uri="{FF2B5EF4-FFF2-40B4-BE49-F238E27FC236}">
                  <a16:creationId xmlns:a16="http://schemas.microsoft.com/office/drawing/2014/main" id="{3950121A-1793-49BC-8214-878DDE650279}"/>
                </a:ext>
              </a:extLst>
            </p:cNvPr>
            <p:cNvSpPr/>
            <p:nvPr/>
          </p:nvSpPr>
          <p:spPr bwMode="gray">
            <a:xfrm>
              <a:off x="938836" y="3421975"/>
              <a:ext cx="99975" cy="77706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44" name="Freeform 411">
              <a:extLst>
                <a:ext uri="{FF2B5EF4-FFF2-40B4-BE49-F238E27FC236}">
                  <a16:creationId xmlns:a16="http://schemas.microsoft.com/office/drawing/2014/main" id="{8DF24268-2BDE-43EA-9994-5BAEB3BB6975}"/>
                </a:ext>
              </a:extLst>
            </p:cNvPr>
            <p:cNvSpPr/>
            <p:nvPr/>
          </p:nvSpPr>
          <p:spPr bwMode="gray">
            <a:xfrm>
              <a:off x="694452" y="3270263"/>
              <a:ext cx="292521" cy="336727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45" name="Freeform 412">
              <a:extLst>
                <a:ext uri="{FF2B5EF4-FFF2-40B4-BE49-F238E27FC236}">
                  <a16:creationId xmlns:a16="http://schemas.microsoft.com/office/drawing/2014/main" id="{50092186-3E49-43C7-9DFF-9B67A3E9E3C4}"/>
                </a:ext>
              </a:extLst>
            </p:cNvPr>
            <p:cNvSpPr/>
            <p:nvPr/>
          </p:nvSpPr>
          <p:spPr bwMode="gray">
            <a:xfrm>
              <a:off x="575963" y="3577388"/>
              <a:ext cx="74056" cy="166513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46" name="Freeform 413">
              <a:extLst>
                <a:ext uri="{FF2B5EF4-FFF2-40B4-BE49-F238E27FC236}">
                  <a16:creationId xmlns:a16="http://schemas.microsoft.com/office/drawing/2014/main" id="{6DEB7214-661A-4E0F-84F4-C31A12AB4C5A}"/>
                </a:ext>
              </a:extLst>
            </p:cNvPr>
            <p:cNvSpPr/>
            <p:nvPr/>
          </p:nvSpPr>
          <p:spPr bwMode="gray">
            <a:xfrm>
              <a:off x="927728" y="3107450"/>
              <a:ext cx="192545" cy="329327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47" name="Freeform 414">
              <a:extLst>
                <a:ext uri="{FF2B5EF4-FFF2-40B4-BE49-F238E27FC236}">
                  <a16:creationId xmlns:a16="http://schemas.microsoft.com/office/drawing/2014/main" id="{8AC72669-DE71-4270-BD55-82E846C41731}"/>
                </a:ext>
              </a:extLst>
            </p:cNvPr>
            <p:cNvSpPr/>
            <p:nvPr/>
          </p:nvSpPr>
          <p:spPr bwMode="gray">
            <a:xfrm>
              <a:off x="883294" y="3174055"/>
              <a:ext cx="85164" cy="114709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48" name="Freeform 415">
              <a:extLst>
                <a:ext uri="{FF2B5EF4-FFF2-40B4-BE49-F238E27FC236}">
                  <a16:creationId xmlns:a16="http://schemas.microsoft.com/office/drawing/2014/main" id="{882DA6C1-DC6F-4F6E-BBA6-D4851EA1EF5D}"/>
                </a:ext>
              </a:extLst>
            </p:cNvPr>
            <p:cNvSpPr/>
            <p:nvPr/>
          </p:nvSpPr>
          <p:spPr bwMode="gray">
            <a:xfrm>
              <a:off x="868483" y="3259162"/>
              <a:ext cx="74056" cy="85107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49" name="Freeform 416">
              <a:extLst>
                <a:ext uri="{FF2B5EF4-FFF2-40B4-BE49-F238E27FC236}">
                  <a16:creationId xmlns:a16="http://schemas.microsoft.com/office/drawing/2014/main" id="{978E91D0-ED43-4BB5-A210-E53DC767308D}"/>
                </a:ext>
              </a:extLst>
            </p:cNvPr>
            <p:cNvSpPr/>
            <p:nvPr/>
          </p:nvSpPr>
          <p:spPr bwMode="gray">
            <a:xfrm>
              <a:off x="920322" y="3322067"/>
              <a:ext cx="29622" cy="48104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50" name="Freeform 417">
              <a:extLst>
                <a:ext uri="{FF2B5EF4-FFF2-40B4-BE49-F238E27FC236}">
                  <a16:creationId xmlns:a16="http://schemas.microsoft.com/office/drawing/2014/main" id="{999B0621-74F2-4EED-A551-ABF5D552C601}"/>
                </a:ext>
              </a:extLst>
            </p:cNvPr>
            <p:cNvSpPr/>
            <p:nvPr/>
          </p:nvSpPr>
          <p:spPr bwMode="gray">
            <a:xfrm>
              <a:off x="542637" y="3096349"/>
              <a:ext cx="129598" cy="155413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51" name="Freeform 418">
              <a:extLst>
                <a:ext uri="{FF2B5EF4-FFF2-40B4-BE49-F238E27FC236}">
                  <a16:creationId xmlns:a16="http://schemas.microsoft.com/office/drawing/2014/main" id="{C222D457-329B-4834-A399-391758455911}"/>
                </a:ext>
              </a:extLst>
            </p:cNvPr>
            <p:cNvSpPr/>
            <p:nvPr/>
          </p:nvSpPr>
          <p:spPr bwMode="gray">
            <a:xfrm>
              <a:off x="653721" y="2944637"/>
              <a:ext cx="199951" cy="37003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52" name="Freeform 419">
              <a:extLst>
                <a:ext uri="{FF2B5EF4-FFF2-40B4-BE49-F238E27FC236}">
                  <a16:creationId xmlns:a16="http://schemas.microsoft.com/office/drawing/2014/main" id="{4ED46C09-DDC4-4178-B6CF-0F377E499F35}"/>
                </a:ext>
              </a:extLst>
            </p:cNvPr>
            <p:cNvSpPr/>
            <p:nvPr/>
          </p:nvSpPr>
          <p:spPr bwMode="gray">
            <a:xfrm>
              <a:off x="612990" y="3096349"/>
              <a:ext cx="66650" cy="59205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53" name="Freeform 420">
              <a:extLst>
                <a:ext uri="{FF2B5EF4-FFF2-40B4-BE49-F238E27FC236}">
                  <a16:creationId xmlns:a16="http://schemas.microsoft.com/office/drawing/2014/main" id="{CA7EC0B7-AE13-443C-B08E-DDDF2194884B}"/>
                </a:ext>
              </a:extLst>
            </p:cNvPr>
            <p:cNvSpPr/>
            <p:nvPr/>
          </p:nvSpPr>
          <p:spPr bwMode="gray">
            <a:xfrm>
              <a:off x="990675" y="3000141"/>
              <a:ext cx="66650" cy="114709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54" name="Freeform 421">
              <a:extLst>
                <a:ext uri="{FF2B5EF4-FFF2-40B4-BE49-F238E27FC236}">
                  <a16:creationId xmlns:a16="http://schemas.microsoft.com/office/drawing/2014/main" id="{353A4194-F37F-471A-B175-35AEDDF3D003}"/>
                </a:ext>
              </a:extLst>
            </p:cNvPr>
            <p:cNvSpPr/>
            <p:nvPr/>
          </p:nvSpPr>
          <p:spPr bwMode="gray">
            <a:xfrm>
              <a:off x="1083245" y="2374791"/>
              <a:ext cx="311035" cy="721558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55" name="Freeform 422">
              <a:extLst>
                <a:ext uri="{FF2B5EF4-FFF2-40B4-BE49-F238E27FC236}">
                  <a16:creationId xmlns:a16="http://schemas.microsoft.com/office/drawing/2014/main" id="{E63BA253-0444-4202-ABC1-87057CEA93E5}"/>
                </a:ext>
              </a:extLst>
            </p:cNvPr>
            <p:cNvSpPr/>
            <p:nvPr/>
          </p:nvSpPr>
          <p:spPr bwMode="gray">
            <a:xfrm>
              <a:off x="1301710" y="2322987"/>
              <a:ext cx="229573" cy="573546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56" name="Freeform 423">
              <a:extLst>
                <a:ext uri="{FF2B5EF4-FFF2-40B4-BE49-F238E27FC236}">
                  <a16:creationId xmlns:a16="http://schemas.microsoft.com/office/drawing/2014/main" id="{654581C8-7E02-4244-AAAC-C999170479C4}"/>
                </a:ext>
              </a:extLst>
            </p:cNvPr>
            <p:cNvSpPr/>
            <p:nvPr/>
          </p:nvSpPr>
          <p:spPr bwMode="gray">
            <a:xfrm>
              <a:off x="1042514" y="3133352"/>
              <a:ext cx="99975" cy="155413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57" name="Freeform 424">
              <a:extLst>
                <a:ext uri="{FF2B5EF4-FFF2-40B4-BE49-F238E27FC236}">
                  <a16:creationId xmlns:a16="http://schemas.microsoft.com/office/drawing/2014/main" id="{12460D4A-358E-441F-937C-F250245CDA3B}"/>
                </a:ext>
              </a:extLst>
            </p:cNvPr>
            <p:cNvSpPr/>
            <p:nvPr/>
          </p:nvSpPr>
          <p:spPr bwMode="gray">
            <a:xfrm>
              <a:off x="1416497" y="3581088"/>
              <a:ext cx="414713" cy="203516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58" name="Freeform 425">
              <a:extLst>
                <a:ext uri="{FF2B5EF4-FFF2-40B4-BE49-F238E27FC236}">
                  <a16:creationId xmlns:a16="http://schemas.microsoft.com/office/drawing/2014/main" id="{45DA9ECA-5597-427F-92B7-EABA0D8D57F9}"/>
                </a:ext>
              </a:extLst>
            </p:cNvPr>
            <p:cNvSpPr/>
            <p:nvPr/>
          </p:nvSpPr>
          <p:spPr bwMode="gray">
            <a:xfrm>
              <a:off x="1283196" y="3451578"/>
              <a:ext cx="203654" cy="166513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59" name="Freeform 426">
              <a:extLst>
                <a:ext uri="{FF2B5EF4-FFF2-40B4-BE49-F238E27FC236}">
                  <a16:creationId xmlns:a16="http://schemas.microsoft.com/office/drawing/2014/main" id="{D8202DCA-6A5C-45E5-9795-2DE5BD9B16D7}"/>
                </a:ext>
              </a:extLst>
            </p:cNvPr>
            <p:cNvSpPr/>
            <p:nvPr/>
          </p:nvSpPr>
          <p:spPr bwMode="gray">
            <a:xfrm>
              <a:off x="1260979" y="3610691"/>
              <a:ext cx="155517" cy="155413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60" name="Freeform 427">
              <a:extLst>
                <a:ext uri="{FF2B5EF4-FFF2-40B4-BE49-F238E27FC236}">
                  <a16:creationId xmlns:a16="http://schemas.microsoft.com/office/drawing/2014/main" id="{397E6D53-018F-4FA0-A4D6-1678E1D613C6}"/>
                </a:ext>
              </a:extLst>
            </p:cNvPr>
            <p:cNvSpPr/>
            <p:nvPr/>
          </p:nvSpPr>
          <p:spPr bwMode="gray">
            <a:xfrm>
              <a:off x="1246168" y="3558886"/>
              <a:ext cx="51839" cy="118410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61" name="Freeform 428">
              <a:extLst>
                <a:ext uri="{FF2B5EF4-FFF2-40B4-BE49-F238E27FC236}">
                  <a16:creationId xmlns:a16="http://schemas.microsoft.com/office/drawing/2014/main" id="{560B4ABF-0AAD-475A-A089-09E82B0CDB65}"/>
                </a:ext>
              </a:extLst>
            </p:cNvPr>
            <p:cNvSpPr/>
            <p:nvPr/>
          </p:nvSpPr>
          <p:spPr bwMode="gray">
            <a:xfrm>
              <a:off x="1086948" y="3414575"/>
              <a:ext cx="262898" cy="210917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62" name="Freeform 429">
              <a:extLst>
                <a:ext uri="{FF2B5EF4-FFF2-40B4-BE49-F238E27FC236}">
                  <a16:creationId xmlns:a16="http://schemas.microsoft.com/office/drawing/2014/main" id="{B0CA811A-D667-4FCE-9857-B0EDBA75E92E}"/>
                </a:ext>
              </a:extLst>
            </p:cNvPr>
            <p:cNvSpPr/>
            <p:nvPr/>
          </p:nvSpPr>
          <p:spPr bwMode="gray">
            <a:xfrm>
              <a:off x="1198032" y="3351670"/>
              <a:ext cx="140706" cy="107309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63" name="Freeform 430">
              <a:extLst>
                <a:ext uri="{FF2B5EF4-FFF2-40B4-BE49-F238E27FC236}">
                  <a16:creationId xmlns:a16="http://schemas.microsoft.com/office/drawing/2014/main" id="{E232DA43-51F1-4C07-AB7D-EDFC96096DF1}"/>
                </a:ext>
              </a:extLst>
            </p:cNvPr>
            <p:cNvSpPr/>
            <p:nvPr/>
          </p:nvSpPr>
          <p:spPr bwMode="gray">
            <a:xfrm>
              <a:off x="1090651" y="3273963"/>
              <a:ext cx="255493" cy="122110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64" name="Freeform 431">
              <a:extLst>
                <a:ext uri="{FF2B5EF4-FFF2-40B4-BE49-F238E27FC236}">
                  <a16:creationId xmlns:a16="http://schemas.microsoft.com/office/drawing/2014/main" id="{AACF7D28-D0F0-4FAA-884E-9C1DF8715087}"/>
                </a:ext>
              </a:extLst>
            </p:cNvPr>
            <p:cNvSpPr/>
            <p:nvPr/>
          </p:nvSpPr>
          <p:spPr bwMode="gray">
            <a:xfrm>
              <a:off x="1120273" y="3096349"/>
              <a:ext cx="281412" cy="225718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65" name="Freeform 432">
              <a:extLst>
                <a:ext uri="{FF2B5EF4-FFF2-40B4-BE49-F238E27FC236}">
                  <a16:creationId xmlns:a16="http://schemas.microsoft.com/office/drawing/2014/main" id="{147B33D9-A083-4BAE-BB6F-7AAC160385E0}"/>
                </a:ext>
              </a:extLst>
            </p:cNvPr>
            <p:cNvSpPr/>
            <p:nvPr/>
          </p:nvSpPr>
          <p:spPr bwMode="gray">
            <a:xfrm>
              <a:off x="1301710" y="3351670"/>
              <a:ext cx="188842" cy="155413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66" name="Freeform 433">
              <a:extLst>
                <a:ext uri="{FF2B5EF4-FFF2-40B4-BE49-F238E27FC236}">
                  <a16:creationId xmlns:a16="http://schemas.microsoft.com/office/drawing/2014/main" id="{787671DA-F88A-46AF-B76B-5B72F0220BC2}"/>
                </a:ext>
              </a:extLst>
            </p:cNvPr>
            <p:cNvSpPr/>
            <p:nvPr/>
          </p:nvSpPr>
          <p:spPr bwMode="gray">
            <a:xfrm>
              <a:off x="1412794" y="3577388"/>
              <a:ext cx="77759" cy="81407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67" name="Freeform 434">
              <a:extLst>
                <a:ext uri="{FF2B5EF4-FFF2-40B4-BE49-F238E27FC236}">
                  <a16:creationId xmlns:a16="http://schemas.microsoft.com/office/drawing/2014/main" id="{526FF8EF-9537-47D7-8AE0-0D0CB1811042}"/>
                </a:ext>
              </a:extLst>
            </p:cNvPr>
            <p:cNvSpPr/>
            <p:nvPr/>
          </p:nvSpPr>
          <p:spPr bwMode="gray">
            <a:xfrm>
              <a:off x="1609042" y="3906715"/>
              <a:ext cx="499877" cy="429235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68" name="Freeform 435">
              <a:extLst>
                <a:ext uri="{FF2B5EF4-FFF2-40B4-BE49-F238E27FC236}">
                  <a16:creationId xmlns:a16="http://schemas.microsoft.com/office/drawing/2014/main" id="{330C6495-A40B-4DA8-B888-5D6F1C17E741}"/>
                </a:ext>
              </a:extLst>
            </p:cNvPr>
            <p:cNvSpPr/>
            <p:nvPr/>
          </p:nvSpPr>
          <p:spPr bwMode="gray">
            <a:xfrm>
              <a:off x="1783073" y="4280445"/>
              <a:ext cx="77759" cy="122110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69" name="Freeform 436">
              <a:extLst>
                <a:ext uri="{FF2B5EF4-FFF2-40B4-BE49-F238E27FC236}">
                  <a16:creationId xmlns:a16="http://schemas.microsoft.com/office/drawing/2014/main" id="{9F62F6EC-9096-42C2-9718-D75FFF71BD52}"/>
                </a:ext>
              </a:extLst>
            </p:cNvPr>
            <p:cNvSpPr/>
            <p:nvPr/>
          </p:nvSpPr>
          <p:spPr bwMode="gray">
            <a:xfrm>
              <a:off x="1820101" y="4247142"/>
              <a:ext cx="218465" cy="159113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70" name="Freeform 437">
              <a:extLst>
                <a:ext uri="{FF2B5EF4-FFF2-40B4-BE49-F238E27FC236}">
                  <a16:creationId xmlns:a16="http://schemas.microsoft.com/office/drawing/2014/main" id="{1B6EFCAD-8A2F-45F4-8A2D-9EBB936CE598}"/>
                </a:ext>
              </a:extLst>
            </p:cNvPr>
            <p:cNvSpPr/>
            <p:nvPr/>
          </p:nvSpPr>
          <p:spPr bwMode="gray">
            <a:xfrm>
              <a:off x="2016349" y="4110231"/>
              <a:ext cx="170328" cy="188715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71" name="Freeform 438">
              <a:extLst>
                <a:ext uri="{FF2B5EF4-FFF2-40B4-BE49-F238E27FC236}">
                  <a16:creationId xmlns:a16="http://schemas.microsoft.com/office/drawing/2014/main" id="{759B7970-123C-475B-98B5-6B44EC790A49}"/>
                </a:ext>
              </a:extLst>
            </p:cNvPr>
            <p:cNvSpPr/>
            <p:nvPr/>
          </p:nvSpPr>
          <p:spPr bwMode="gray">
            <a:xfrm>
              <a:off x="1690503" y="3725400"/>
              <a:ext cx="214762" cy="247920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72" name="Freeform 439">
              <a:extLst>
                <a:ext uri="{FF2B5EF4-FFF2-40B4-BE49-F238E27FC236}">
                  <a16:creationId xmlns:a16="http://schemas.microsoft.com/office/drawing/2014/main" id="{7599CC0F-F9E8-401E-9070-30EB5BDC0596}"/>
                </a:ext>
              </a:extLst>
            </p:cNvPr>
            <p:cNvSpPr/>
            <p:nvPr/>
          </p:nvSpPr>
          <p:spPr bwMode="gray">
            <a:xfrm>
              <a:off x="1609042" y="3851210"/>
              <a:ext cx="114787" cy="133211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73" name="Freeform 440">
              <a:extLst>
                <a:ext uri="{FF2B5EF4-FFF2-40B4-BE49-F238E27FC236}">
                  <a16:creationId xmlns:a16="http://schemas.microsoft.com/office/drawing/2014/main" id="{E5C18102-D56E-448A-AA7F-67227E2BB791}"/>
                </a:ext>
              </a:extLst>
            </p:cNvPr>
            <p:cNvSpPr/>
            <p:nvPr/>
          </p:nvSpPr>
          <p:spPr bwMode="gray">
            <a:xfrm>
              <a:off x="1575717" y="3866011"/>
              <a:ext cx="40731" cy="114709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74" name="Freeform 441">
              <a:extLst>
                <a:ext uri="{FF2B5EF4-FFF2-40B4-BE49-F238E27FC236}">
                  <a16:creationId xmlns:a16="http://schemas.microsoft.com/office/drawing/2014/main" id="{F7EAC2A7-3466-47DB-B01C-EE1A73FAF6AE}"/>
                </a:ext>
              </a:extLst>
            </p:cNvPr>
            <p:cNvSpPr/>
            <p:nvPr/>
          </p:nvSpPr>
          <p:spPr bwMode="gray">
            <a:xfrm>
              <a:off x="1616447" y="3740201"/>
              <a:ext cx="148112" cy="140611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75" name="Freeform 442">
              <a:extLst>
                <a:ext uri="{FF2B5EF4-FFF2-40B4-BE49-F238E27FC236}">
                  <a16:creationId xmlns:a16="http://schemas.microsoft.com/office/drawing/2014/main" id="{0EEDFCE1-7A71-4C7A-904C-244F17C1CCE0}"/>
                </a:ext>
              </a:extLst>
            </p:cNvPr>
            <p:cNvSpPr/>
            <p:nvPr/>
          </p:nvSpPr>
          <p:spPr bwMode="gray">
            <a:xfrm>
              <a:off x="1808993" y="3655094"/>
              <a:ext cx="433227" cy="458837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76" name="Freeform 443">
              <a:extLst>
                <a:ext uri="{FF2B5EF4-FFF2-40B4-BE49-F238E27FC236}">
                  <a16:creationId xmlns:a16="http://schemas.microsoft.com/office/drawing/2014/main" id="{CEE08933-CBA0-456E-8E57-C536CF4B2368}"/>
                </a:ext>
              </a:extLst>
            </p:cNvPr>
            <p:cNvSpPr/>
            <p:nvPr/>
          </p:nvSpPr>
          <p:spPr bwMode="gray">
            <a:xfrm>
              <a:off x="1038812" y="4809588"/>
              <a:ext cx="51839" cy="40703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77" name="Freeform 444">
              <a:extLst>
                <a:ext uri="{FF2B5EF4-FFF2-40B4-BE49-F238E27FC236}">
                  <a16:creationId xmlns:a16="http://schemas.microsoft.com/office/drawing/2014/main" id="{B833E9D3-2EAA-4B71-BF14-58C9BD577BF1}"/>
                </a:ext>
              </a:extLst>
            </p:cNvPr>
            <p:cNvSpPr/>
            <p:nvPr/>
          </p:nvSpPr>
          <p:spPr bwMode="gray">
            <a:xfrm>
              <a:off x="564854" y="3743901"/>
              <a:ext cx="481363" cy="455137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78" name="Freeform 445">
              <a:extLst>
                <a:ext uri="{FF2B5EF4-FFF2-40B4-BE49-F238E27FC236}">
                  <a16:creationId xmlns:a16="http://schemas.microsoft.com/office/drawing/2014/main" id="{468DE1F8-822F-40AF-B493-13178ED37F9B}"/>
                </a:ext>
              </a:extLst>
            </p:cNvPr>
            <p:cNvSpPr/>
            <p:nvPr/>
          </p:nvSpPr>
          <p:spPr bwMode="gray">
            <a:xfrm>
              <a:off x="364903" y="3999222"/>
              <a:ext cx="207356" cy="181315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79" name="Freeform 446">
              <a:extLst>
                <a:ext uri="{FF2B5EF4-FFF2-40B4-BE49-F238E27FC236}">
                  <a16:creationId xmlns:a16="http://schemas.microsoft.com/office/drawing/2014/main" id="{62842F33-66D0-401C-AC96-56678EC8AA35}"/>
                </a:ext>
              </a:extLst>
            </p:cNvPr>
            <p:cNvSpPr/>
            <p:nvPr/>
          </p:nvSpPr>
          <p:spPr bwMode="gray">
            <a:xfrm>
              <a:off x="353795" y="4010323"/>
              <a:ext cx="292521" cy="336727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0" name="Freeform 447">
              <a:extLst>
                <a:ext uri="{FF2B5EF4-FFF2-40B4-BE49-F238E27FC236}">
                  <a16:creationId xmlns:a16="http://schemas.microsoft.com/office/drawing/2014/main" id="{5D37D390-AE6D-46EE-AE08-549F21F7BF0F}"/>
                </a:ext>
              </a:extLst>
            </p:cNvPr>
            <p:cNvSpPr/>
            <p:nvPr/>
          </p:nvSpPr>
          <p:spPr bwMode="gray">
            <a:xfrm>
              <a:off x="379715" y="4376653"/>
              <a:ext cx="74056" cy="51804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1" name="Freeform 448">
              <a:extLst>
                <a:ext uri="{FF2B5EF4-FFF2-40B4-BE49-F238E27FC236}">
                  <a16:creationId xmlns:a16="http://schemas.microsoft.com/office/drawing/2014/main" id="{E86EF2BC-5954-4A38-92B6-831A0F8C343A}"/>
                </a:ext>
              </a:extLst>
            </p:cNvPr>
            <p:cNvSpPr/>
            <p:nvPr/>
          </p:nvSpPr>
          <p:spPr bwMode="gray">
            <a:xfrm>
              <a:off x="353795" y="4298946"/>
              <a:ext cx="122192" cy="92507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2" name="Freeform 449">
              <a:extLst>
                <a:ext uri="{FF2B5EF4-FFF2-40B4-BE49-F238E27FC236}">
                  <a16:creationId xmlns:a16="http://schemas.microsoft.com/office/drawing/2014/main" id="{3781DFFF-BC68-4688-8AD5-70D8F702C230}"/>
                </a:ext>
              </a:extLst>
            </p:cNvPr>
            <p:cNvSpPr/>
            <p:nvPr/>
          </p:nvSpPr>
          <p:spPr bwMode="gray">
            <a:xfrm>
              <a:off x="361201" y="4335949"/>
              <a:ext cx="77759" cy="18501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3" name="Freeform 450">
              <a:extLst>
                <a:ext uri="{FF2B5EF4-FFF2-40B4-BE49-F238E27FC236}">
                  <a16:creationId xmlns:a16="http://schemas.microsoft.com/office/drawing/2014/main" id="{D5B41444-3F2D-4AE3-AA3D-4048DF20EB8D}"/>
                </a:ext>
              </a:extLst>
            </p:cNvPr>
            <p:cNvSpPr/>
            <p:nvPr/>
          </p:nvSpPr>
          <p:spPr bwMode="gray">
            <a:xfrm>
              <a:off x="501907" y="4491362"/>
              <a:ext cx="155517" cy="103608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4" name="Freeform 451">
              <a:extLst>
                <a:ext uri="{FF2B5EF4-FFF2-40B4-BE49-F238E27FC236}">
                  <a16:creationId xmlns:a16="http://schemas.microsoft.com/office/drawing/2014/main" id="{9F4605A8-0F2A-4E3D-99E0-10BDEEBD7561}"/>
                </a:ext>
              </a:extLst>
            </p:cNvPr>
            <p:cNvSpPr/>
            <p:nvPr/>
          </p:nvSpPr>
          <p:spPr bwMode="gray">
            <a:xfrm>
              <a:off x="468582" y="4446958"/>
              <a:ext cx="66650" cy="81407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5" name="Freeform 452">
              <a:extLst>
                <a:ext uri="{FF2B5EF4-FFF2-40B4-BE49-F238E27FC236}">
                  <a16:creationId xmlns:a16="http://schemas.microsoft.com/office/drawing/2014/main" id="{2EA4F2B5-B494-49A1-B386-9D07673625F7}"/>
                </a:ext>
              </a:extLst>
            </p:cNvPr>
            <p:cNvSpPr/>
            <p:nvPr/>
          </p:nvSpPr>
          <p:spPr bwMode="gray">
            <a:xfrm>
              <a:off x="409337" y="4380353"/>
              <a:ext cx="185140" cy="12951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6" name="Freeform 453">
              <a:extLst>
                <a:ext uri="{FF2B5EF4-FFF2-40B4-BE49-F238E27FC236}">
                  <a16:creationId xmlns:a16="http://schemas.microsoft.com/office/drawing/2014/main" id="{E7C8DF1B-4010-4949-8404-5088675B00C7}"/>
                </a:ext>
              </a:extLst>
            </p:cNvPr>
            <p:cNvSpPr/>
            <p:nvPr/>
          </p:nvSpPr>
          <p:spPr bwMode="gray">
            <a:xfrm>
              <a:off x="572260" y="4417356"/>
              <a:ext cx="155517" cy="162813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7" name="Freeform 454">
              <a:extLst>
                <a:ext uri="{FF2B5EF4-FFF2-40B4-BE49-F238E27FC236}">
                  <a16:creationId xmlns:a16="http://schemas.microsoft.com/office/drawing/2014/main" id="{337756D5-671C-4F35-B45A-8F17ECEEF971}"/>
                </a:ext>
              </a:extLst>
            </p:cNvPr>
            <p:cNvSpPr/>
            <p:nvPr/>
          </p:nvSpPr>
          <p:spPr bwMode="gray">
            <a:xfrm>
              <a:off x="642613" y="4350751"/>
              <a:ext cx="137003" cy="70306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8" name="Freeform 455">
              <a:extLst>
                <a:ext uri="{FF2B5EF4-FFF2-40B4-BE49-F238E27FC236}">
                  <a16:creationId xmlns:a16="http://schemas.microsoft.com/office/drawing/2014/main" id="{DA10BC7B-BE38-4F62-86E0-85727FEA857E}"/>
                </a:ext>
              </a:extLst>
            </p:cNvPr>
            <p:cNvSpPr/>
            <p:nvPr/>
          </p:nvSpPr>
          <p:spPr bwMode="gray">
            <a:xfrm>
              <a:off x="709263" y="4387754"/>
              <a:ext cx="59245" cy="19611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9" name="Freeform 456">
              <a:extLst>
                <a:ext uri="{FF2B5EF4-FFF2-40B4-BE49-F238E27FC236}">
                  <a16:creationId xmlns:a16="http://schemas.microsoft.com/office/drawing/2014/main" id="{4E567F34-18FC-4F9D-A892-C1D2511952D3}"/>
                </a:ext>
              </a:extLst>
            </p:cNvPr>
            <p:cNvSpPr/>
            <p:nvPr/>
          </p:nvSpPr>
          <p:spPr bwMode="gray">
            <a:xfrm>
              <a:off x="746291" y="4387754"/>
              <a:ext cx="48136" cy="19611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0" name="Freeform 457">
              <a:extLst>
                <a:ext uri="{FF2B5EF4-FFF2-40B4-BE49-F238E27FC236}">
                  <a16:creationId xmlns:a16="http://schemas.microsoft.com/office/drawing/2014/main" id="{44282F2C-B7DF-4E9D-849F-D67749CC113F}"/>
                </a:ext>
              </a:extLst>
            </p:cNvPr>
            <p:cNvSpPr/>
            <p:nvPr/>
          </p:nvSpPr>
          <p:spPr bwMode="gray">
            <a:xfrm>
              <a:off x="768508" y="4376653"/>
              <a:ext cx="77759" cy="188715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1" name="Freeform 458">
              <a:extLst>
                <a:ext uri="{FF2B5EF4-FFF2-40B4-BE49-F238E27FC236}">
                  <a16:creationId xmlns:a16="http://schemas.microsoft.com/office/drawing/2014/main" id="{ED49FAB1-2497-4FDA-B27B-4122385B900E}"/>
                </a:ext>
              </a:extLst>
            </p:cNvPr>
            <p:cNvSpPr/>
            <p:nvPr/>
          </p:nvSpPr>
          <p:spPr bwMode="gray">
            <a:xfrm>
              <a:off x="475987" y="3777204"/>
              <a:ext cx="292521" cy="233119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2" name="Freeform 459">
              <a:extLst>
                <a:ext uri="{FF2B5EF4-FFF2-40B4-BE49-F238E27FC236}">
                  <a16:creationId xmlns:a16="http://schemas.microsoft.com/office/drawing/2014/main" id="{69240625-44AA-4739-9A6C-A855CE982C6C}"/>
                </a:ext>
              </a:extLst>
            </p:cNvPr>
            <p:cNvSpPr/>
            <p:nvPr/>
          </p:nvSpPr>
          <p:spPr bwMode="gray">
            <a:xfrm>
              <a:off x="953647" y="3736501"/>
              <a:ext cx="96273" cy="207217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3" name="Freeform 460">
              <a:extLst>
                <a:ext uri="{FF2B5EF4-FFF2-40B4-BE49-F238E27FC236}">
                  <a16:creationId xmlns:a16="http://schemas.microsoft.com/office/drawing/2014/main" id="{D5A35728-C4A7-4F1B-9DC4-DB34CC589457}"/>
                </a:ext>
              </a:extLst>
            </p:cNvPr>
            <p:cNvSpPr/>
            <p:nvPr/>
          </p:nvSpPr>
          <p:spPr bwMode="gray">
            <a:xfrm>
              <a:off x="994378" y="3851210"/>
              <a:ext cx="381388" cy="373730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4" name="Freeform 461">
              <a:extLst>
                <a:ext uri="{FF2B5EF4-FFF2-40B4-BE49-F238E27FC236}">
                  <a16:creationId xmlns:a16="http://schemas.microsoft.com/office/drawing/2014/main" id="{EDBF5D50-1180-40DD-BEE0-328D96121758}"/>
                </a:ext>
              </a:extLst>
            </p:cNvPr>
            <p:cNvSpPr/>
            <p:nvPr/>
          </p:nvSpPr>
          <p:spPr bwMode="gray">
            <a:xfrm>
              <a:off x="831455" y="4372952"/>
              <a:ext cx="270304" cy="222018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5" name="Freeform 462">
              <a:extLst>
                <a:ext uri="{FF2B5EF4-FFF2-40B4-BE49-F238E27FC236}">
                  <a16:creationId xmlns:a16="http://schemas.microsoft.com/office/drawing/2014/main" id="{9492CBF9-977F-4559-84F6-79F47BA2E247}"/>
                </a:ext>
              </a:extLst>
            </p:cNvPr>
            <p:cNvSpPr/>
            <p:nvPr/>
          </p:nvSpPr>
          <p:spPr bwMode="gray">
            <a:xfrm>
              <a:off x="1053623" y="4113931"/>
              <a:ext cx="96273" cy="244220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6" name="Freeform 463">
              <a:extLst>
                <a:ext uri="{FF2B5EF4-FFF2-40B4-BE49-F238E27FC236}">
                  <a16:creationId xmlns:a16="http://schemas.microsoft.com/office/drawing/2014/main" id="{5C2F495B-98C9-46F0-97B9-C4B3F78DE438}"/>
                </a:ext>
              </a:extLst>
            </p:cNvPr>
            <p:cNvSpPr/>
            <p:nvPr/>
          </p:nvSpPr>
          <p:spPr bwMode="gray">
            <a:xfrm>
              <a:off x="746291" y="4113931"/>
              <a:ext cx="403604" cy="299724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7" name="Freeform 464">
              <a:extLst>
                <a:ext uri="{FF2B5EF4-FFF2-40B4-BE49-F238E27FC236}">
                  <a16:creationId xmlns:a16="http://schemas.microsoft.com/office/drawing/2014/main" id="{8D16F325-2306-4691-A592-6206DBDF75B8}"/>
                </a:ext>
              </a:extLst>
            </p:cNvPr>
            <p:cNvSpPr/>
            <p:nvPr/>
          </p:nvSpPr>
          <p:spPr bwMode="gray">
            <a:xfrm>
              <a:off x="990675" y="4372952"/>
              <a:ext cx="162923" cy="273822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8" name="Freeform 465">
              <a:extLst>
                <a:ext uri="{FF2B5EF4-FFF2-40B4-BE49-F238E27FC236}">
                  <a16:creationId xmlns:a16="http://schemas.microsoft.com/office/drawing/2014/main" id="{D68A1685-DD72-4F6A-A6FD-0CDCA61CBCD5}"/>
                </a:ext>
              </a:extLst>
            </p:cNvPr>
            <p:cNvSpPr/>
            <p:nvPr/>
          </p:nvSpPr>
          <p:spPr bwMode="gray">
            <a:xfrm>
              <a:off x="1101759" y="4139833"/>
              <a:ext cx="233276" cy="39223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9" name="Freeform 466">
              <a:extLst>
                <a:ext uri="{FF2B5EF4-FFF2-40B4-BE49-F238E27FC236}">
                  <a16:creationId xmlns:a16="http://schemas.microsoft.com/office/drawing/2014/main" id="{A8453BA1-DAED-41B0-B36F-262910F34EBD}"/>
                </a:ext>
              </a:extLst>
            </p:cNvPr>
            <p:cNvSpPr/>
            <p:nvPr/>
          </p:nvSpPr>
          <p:spPr bwMode="gray">
            <a:xfrm>
              <a:off x="1283196" y="4150934"/>
              <a:ext cx="403604" cy="462537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0" name="Freeform 467">
              <a:extLst>
                <a:ext uri="{FF2B5EF4-FFF2-40B4-BE49-F238E27FC236}">
                  <a16:creationId xmlns:a16="http://schemas.microsoft.com/office/drawing/2014/main" id="{CDCC124F-9AF3-43EE-A928-FB24555D6149}"/>
                </a:ext>
              </a:extLst>
            </p:cNvPr>
            <p:cNvSpPr/>
            <p:nvPr/>
          </p:nvSpPr>
          <p:spPr bwMode="gray">
            <a:xfrm>
              <a:off x="1105462" y="4465460"/>
              <a:ext cx="274007" cy="155413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1" name="Freeform 468">
              <a:extLst>
                <a:ext uri="{FF2B5EF4-FFF2-40B4-BE49-F238E27FC236}">
                  <a16:creationId xmlns:a16="http://schemas.microsoft.com/office/drawing/2014/main" id="{E11FA47B-19A0-4935-A222-C4A579121138}"/>
                </a:ext>
              </a:extLst>
            </p:cNvPr>
            <p:cNvSpPr/>
            <p:nvPr/>
          </p:nvSpPr>
          <p:spPr bwMode="gray">
            <a:xfrm>
              <a:off x="975864" y="4643074"/>
              <a:ext cx="137003" cy="15171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2" name="Freeform 469">
              <a:extLst>
                <a:ext uri="{FF2B5EF4-FFF2-40B4-BE49-F238E27FC236}">
                  <a16:creationId xmlns:a16="http://schemas.microsoft.com/office/drawing/2014/main" id="{CE9DAD04-16CE-439F-B23E-5FFC4D0FFEA8}"/>
                </a:ext>
              </a:extLst>
            </p:cNvPr>
            <p:cNvSpPr/>
            <p:nvPr/>
          </p:nvSpPr>
          <p:spPr bwMode="gray">
            <a:xfrm>
              <a:off x="986973" y="4646774"/>
              <a:ext cx="48136" cy="29602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3" name="Freeform 470">
              <a:extLst>
                <a:ext uri="{FF2B5EF4-FFF2-40B4-BE49-F238E27FC236}">
                  <a16:creationId xmlns:a16="http://schemas.microsoft.com/office/drawing/2014/main" id="{9746A511-835E-497C-8065-461591144F00}"/>
                </a:ext>
              </a:extLst>
            </p:cNvPr>
            <p:cNvSpPr/>
            <p:nvPr/>
          </p:nvSpPr>
          <p:spPr bwMode="gray">
            <a:xfrm>
              <a:off x="1020298" y="4602371"/>
              <a:ext cx="162923" cy="225718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4" name="Freeform 471">
              <a:extLst>
                <a:ext uri="{FF2B5EF4-FFF2-40B4-BE49-F238E27FC236}">
                  <a16:creationId xmlns:a16="http://schemas.microsoft.com/office/drawing/2014/main" id="{04CE2A25-DCD5-4982-96C6-F4FE236AC043}"/>
                </a:ext>
              </a:extLst>
            </p:cNvPr>
            <p:cNvSpPr/>
            <p:nvPr/>
          </p:nvSpPr>
          <p:spPr bwMode="gray">
            <a:xfrm>
              <a:off x="1038812" y="4861392"/>
              <a:ext cx="240682" cy="288623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5" name="Freeform 472">
              <a:extLst>
                <a:ext uri="{FF2B5EF4-FFF2-40B4-BE49-F238E27FC236}">
                  <a16:creationId xmlns:a16="http://schemas.microsoft.com/office/drawing/2014/main" id="{7B9E1DE7-1CEA-4653-9DAC-A319045FD879}"/>
                </a:ext>
              </a:extLst>
            </p:cNvPr>
            <p:cNvSpPr/>
            <p:nvPr/>
          </p:nvSpPr>
          <p:spPr bwMode="gray">
            <a:xfrm>
              <a:off x="1046217" y="4569068"/>
              <a:ext cx="470255" cy="477339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6" name="Freeform 473">
              <a:extLst>
                <a:ext uri="{FF2B5EF4-FFF2-40B4-BE49-F238E27FC236}">
                  <a16:creationId xmlns:a16="http://schemas.microsoft.com/office/drawing/2014/main" id="{3C6C47B9-B0B9-4E39-9052-C071A2005055}"/>
                </a:ext>
              </a:extLst>
            </p:cNvPr>
            <p:cNvSpPr/>
            <p:nvPr/>
          </p:nvSpPr>
          <p:spPr bwMode="gray">
            <a:xfrm>
              <a:off x="1246168" y="4924297"/>
              <a:ext cx="359171" cy="222018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7" name="Freeform 474">
              <a:extLst>
                <a:ext uri="{FF2B5EF4-FFF2-40B4-BE49-F238E27FC236}">
                  <a16:creationId xmlns:a16="http://schemas.microsoft.com/office/drawing/2014/main" id="{081AA519-739E-4DB0-9C4A-78263D6978F4}"/>
                </a:ext>
              </a:extLst>
            </p:cNvPr>
            <p:cNvSpPr/>
            <p:nvPr/>
          </p:nvSpPr>
          <p:spPr bwMode="gray">
            <a:xfrm>
              <a:off x="1035109" y="5124113"/>
              <a:ext cx="355468" cy="307125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8" name="Freeform 475">
              <a:extLst>
                <a:ext uri="{FF2B5EF4-FFF2-40B4-BE49-F238E27FC236}">
                  <a16:creationId xmlns:a16="http://schemas.microsoft.com/office/drawing/2014/main" id="{41F89E34-A3AF-4D03-8C09-8F8A24BE9235}"/>
                </a:ext>
              </a:extLst>
            </p:cNvPr>
            <p:cNvSpPr/>
            <p:nvPr/>
          </p:nvSpPr>
          <p:spPr bwMode="gray">
            <a:xfrm>
              <a:off x="1246168" y="5150015"/>
              <a:ext cx="222168" cy="255321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9" name="Freeform 476">
              <a:extLst>
                <a:ext uri="{FF2B5EF4-FFF2-40B4-BE49-F238E27FC236}">
                  <a16:creationId xmlns:a16="http://schemas.microsoft.com/office/drawing/2014/main" id="{D7AA9E08-DB4D-4099-8E82-9561CD597CE0}"/>
                </a:ext>
              </a:extLst>
            </p:cNvPr>
            <p:cNvSpPr/>
            <p:nvPr/>
          </p:nvSpPr>
          <p:spPr bwMode="gray">
            <a:xfrm>
              <a:off x="1760856" y="4417356"/>
              <a:ext cx="214762" cy="303425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10" name="Freeform 477">
              <a:extLst>
                <a:ext uri="{FF2B5EF4-FFF2-40B4-BE49-F238E27FC236}">
                  <a16:creationId xmlns:a16="http://schemas.microsoft.com/office/drawing/2014/main" id="{6F7FED1C-C0BB-4376-816B-A67AA68C55B7}"/>
                </a:ext>
              </a:extLst>
            </p:cNvPr>
            <p:cNvSpPr/>
            <p:nvPr/>
          </p:nvSpPr>
          <p:spPr bwMode="gray">
            <a:xfrm>
              <a:off x="1575717" y="4594970"/>
              <a:ext cx="196248" cy="229419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11" name="Freeform 478">
              <a:extLst>
                <a:ext uri="{FF2B5EF4-FFF2-40B4-BE49-F238E27FC236}">
                  <a16:creationId xmlns:a16="http://schemas.microsoft.com/office/drawing/2014/main" id="{8AC05F5D-DBFA-4E96-B3D0-9448CD9E24ED}"/>
                </a:ext>
              </a:extLst>
            </p:cNvPr>
            <p:cNvSpPr/>
            <p:nvPr/>
          </p:nvSpPr>
          <p:spPr bwMode="gray">
            <a:xfrm>
              <a:off x="1468336" y="4606071"/>
              <a:ext cx="133301" cy="140611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12" name="Freeform 479">
              <a:extLst>
                <a:ext uri="{FF2B5EF4-FFF2-40B4-BE49-F238E27FC236}">
                  <a16:creationId xmlns:a16="http://schemas.microsoft.com/office/drawing/2014/main" id="{E572CA0E-C297-4BD2-AD13-517AF1CF6624}"/>
                </a:ext>
              </a:extLst>
            </p:cNvPr>
            <p:cNvSpPr/>
            <p:nvPr/>
          </p:nvSpPr>
          <p:spPr bwMode="gray">
            <a:xfrm>
              <a:off x="1564608" y="4276745"/>
              <a:ext cx="329549" cy="351528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13" name="Freeform 480">
              <a:extLst>
                <a:ext uri="{FF2B5EF4-FFF2-40B4-BE49-F238E27FC236}">
                  <a16:creationId xmlns:a16="http://schemas.microsoft.com/office/drawing/2014/main" id="{219B559F-CFF9-474B-BC1F-07637EB8FE70}"/>
                </a:ext>
              </a:extLst>
            </p:cNvPr>
            <p:cNvSpPr/>
            <p:nvPr/>
          </p:nvSpPr>
          <p:spPr bwMode="gray">
            <a:xfrm>
              <a:off x="1472038" y="4735582"/>
              <a:ext cx="40731" cy="48104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14" name="Freeform 481">
              <a:extLst>
                <a:ext uri="{FF2B5EF4-FFF2-40B4-BE49-F238E27FC236}">
                  <a16:creationId xmlns:a16="http://schemas.microsoft.com/office/drawing/2014/main" id="{727EB551-76E6-422D-9501-A58EF47F15EA}"/>
                </a:ext>
              </a:extLst>
            </p:cNvPr>
            <p:cNvSpPr/>
            <p:nvPr/>
          </p:nvSpPr>
          <p:spPr bwMode="gray">
            <a:xfrm>
              <a:off x="1475741" y="4768884"/>
              <a:ext cx="44434" cy="59205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15" name="Freeform 482">
              <a:extLst>
                <a:ext uri="{FF2B5EF4-FFF2-40B4-BE49-F238E27FC236}">
                  <a16:creationId xmlns:a16="http://schemas.microsoft.com/office/drawing/2014/main" id="{B945AD3F-5876-4416-BBBC-03D9A549F049}"/>
                </a:ext>
              </a:extLst>
            </p:cNvPr>
            <p:cNvSpPr/>
            <p:nvPr/>
          </p:nvSpPr>
          <p:spPr bwMode="gray">
            <a:xfrm>
              <a:off x="1490552" y="4731881"/>
              <a:ext cx="233276" cy="262721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16" name="Freeform 483">
              <a:extLst>
                <a:ext uri="{FF2B5EF4-FFF2-40B4-BE49-F238E27FC236}">
                  <a16:creationId xmlns:a16="http://schemas.microsoft.com/office/drawing/2014/main" id="{2CA6DB30-8C9A-4483-80D2-676478FBFE50}"/>
                </a:ext>
              </a:extLst>
            </p:cNvPr>
            <p:cNvSpPr/>
            <p:nvPr/>
          </p:nvSpPr>
          <p:spPr bwMode="gray">
            <a:xfrm>
              <a:off x="1520175" y="4979801"/>
              <a:ext cx="207356" cy="39223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17" name="Freeform 484">
              <a:extLst>
                <a:ext uri="{FF2B5EF4-FFF2-40B4-BE49-F238E27FC236}">
                  <a16:creationId xmlns:a16="http://schemas.microsoft.com/office/drawing/2014/main" id="{4D4694D4-8801-4B48-B3E1-042AEF7558BE}"/>
                </a:ext>
              </a:extLst>
            </p:cNvPr>
            <p:cNvSpPr/>
            <p:nvPr/>
          </p:nvSpPr>
          <p:spPr bwMode="gray">
            <a:xfrm>
              <a:off x="1146193" y="5275825"/>
              <a:ext cx="414713" cy="32562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18" name="Freeform 485">
              <a:extLst>
                <a:ext uri="{FF2B5EF4-FFF2-40B4-BE49-F238E27FC236}">
                  <a16:creationId xmlns:a16="http://schemas.microsoft.com/office/drawing/2014/main" id="{BB3E21C1-14FA-46E0-8767-442EFC535B31}"/>
                </a:ext>
              </a:extLst>
            </p:cNvPr>
            <p:cNvSpPr/>
            <p:nvPr/>
          </p:nvSpPr>
          <p:spPr bwMode="gray">
            <a:xfrm>
              <a:off x="1520175" y="5331330"/>
              <a:ext cx="25920" cy="51804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19" name="Freeform 486">
              <a:extLst>
                <a:ext uri="{FF2B5EF4-FFF2-40B4-BE49-F238E27FC236}">
                  <a16:creationId xmlns:a16="http://schemas.microsoft.com/office/drawing/2014/main" id="{73B72BF2-BED6-42ED-8993-05236F6FFC14}"/>
                </a:ext>
              </a:extLst>
            </p:cNvPr>
            <p:cNvSpPr/>
            <p:nvPr/>
          </p:nvSpPr>
          <p:spPr bwMode="gray">
            <a:xfrm>
              <a:off x="1412794" y="5416437"/>
              <a:ext cx="40731" cy="48104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20" name="Freeform 487">
              <a:extLst>
                <a:ext uri="{FF2B5EF4-FFF2-40B4-BE49-F238E27FC236}">
                  <a16:creationId xmlns:a16="http://schemas.microsoft.com/office/drawing/2014/main" id="{209EDE83-A28C-4A1B-B931-D8C5A33B7BBD}"/>
                </a:ext>
              </a:extLst>
            </p:cNvPr>
            <p:cNvSpPr/>
            <p:nvPr/>
          </p:nvSpPr>
          <p:spPr bwMode="gray">
            <a:xfrm>
              <a:off x="1390577" y="5098211"/>
              <a:ext cx="185140" cy="177614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21" name="Freeform 488">
              <a:extLst>
                <a:ext uri="{FF2B5EF4-FFF2-40B4-BE49-F238E27FC236}">
                  <a16:creationId xmlns:a16="http://schemas.microsoft.com/office/drawing/2014/main" id="{EA4C72B7-D13F-450C-95AD-4B36710C06C0}"/>
                </a:ext>
              </a:extLst>
            </p:cNvPr>
            <p:cNvSpPr/>
            <p:nvPr/>
          </p:nvSpPr>
          <p:spPr bwMode="gray">
            <a:xfrm>
              <a:off x="472284" y="4062127"/>
              <a:ext cx="388793" cy="37003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22" name="Freeform 489">
              <a:extLst>
                <a:ext uri="{FF2B5EF4-FFF2-40B4-BE49-F238E27FC236}">
                  <a16:creationId xmlns:a16="http://schemas.microsoft.com/office/drawing/2014/main" id="{806A60F0-99EC-43EA-B09E-0D33A89A1D64}"/>
                </a:ext>
              </a:extLst>
            </p:cNvPr>
            <p:cNvSpPr/>
            <p:nvPr/>
          </p:nvSpPr>
          <p:spPr bwMode="gray">
            <a:xfrm>
              <a:off x="1375766" y="3914115"/>
              <a:ext cx="255493" cy="277522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23" name="Freeform 490">
              <a:extLst>
                <a:ext uri="{FF2B5EF4-FFF2-40B4-BE49-F238E27FC236}">
                  <a16:creationId xmlns:a16="http://schemas.microsoft.com/office/drawing/2014/main" id="{85D051C1-3BEF-43EB-AEF3-12B60A674284}"/>
                </a:ext>
              </a:extLst>
            </p:cNvPr>
            <p:cNvSpPr/>
            <p:nvPr/>
          </p:nvSpPr>
          <p:spPr bwMode="gray">
            <a:xfrm>
              <a:off x="1534986" y="3921516"/>
              <a:ext cx="74056" cy="92507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24" name="Freeform 491">
              <a:extLst>
                <a:ext uri="{FF2B5EF4-FFF2-40B4-BE49-F238E27FC236}">
                  <a16:creationId xmlns:a16="http://schemas.microsoft.com/office/drawing/2014/main" id="{85B65C03-2538-4A35-A3D8-1BF013E5F8A5}"/>
                </a:ext>
              </a:extLst>
            </p:cNvPr>
            <p:cNvSpPr/>
            <p:nvPr/>
          </p:nvSpPr>
          <p:spPr bwMode="gray">
            <a:xfrm>
              <a:off x="1790479" y="4983502"/>
              <a:ext cx="159220" cy="336727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25" name="Freeform 492">
              <a:extLst>
                <a:ext uri="{FF2B5EF4-FFF2-40B4-BE49-F238E27FC236}">
                  <a16:creationId xmlns:a16="http://schemas.microsoft.com/office/drawing/2014/main" id="{1182BEE8-1688-4C29-8FB1-442039578053}"/>
                </a:ext>
              </a:extLst>
            </p:cNvPr>
            <p:cNvSpPr/>
            <p:nvPr/>
          </p:nvSpPr>
          <p:spPr bwMode="gray">
            <a:xfrm>
              <a:off x="4167672" y="5834571"/>
              <a:ext cx="107381" cy="103608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26" name="Freeform 493">
              <a:extLst>
                <a:ext uri="{FF2B5EF4-FFF2-40B4-BE49-F238E27FC236}">
                  <a16:creationId xmlns:a16="http://schemas.microsoft.com/office/drawing/2014/main" id="{191E6F96-C1D5-4755-BA62-E7A743C3F4F8}"/>
                </a:ext>
              </a:extLst>
            </p:cNvPr>
            <p:cNvSpPr/>
            <p:nvPr/>
          </p:nvSpPr>
          <p:spPr bwMode="gray">
            <a:xfrm>
              <a:off x="4267647" y="4746683"/>
              <a:ext cx="129598" cy="99908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27" name="Freeform 494">
              <a:extLst>
                <a:ext uri="{FF2B5EF4-FFF2-40B4-BE49-F238E27FC236}">
                  <a16:creationId xmlns:a16="http://schemas.microsoft.com/office/drawing/2014/main" id="{87AA2F4E-D6BB-4FDD-B9E8-B64388E86C97}"/>
                </a:ext>
              </a:extLst>
            </p:cNvPr>
            <p:cNvSpPr/>
            <p:nvPr/>
          </p:nvSpPr>
          <p:spPr bwMode="gray">
            <a:xfrm>
              <a:off x="4686063" y="5797568"/>
              <a:ext cx="137003" cy="203516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28" name="Freeform 495">
              <a:extLst>
                <a:ext uri="{FF2B5EF4-FFF2-40B4-BE49-F238E27FC236}">
                  <a16:creationId xmlns:a16="http://schemas.microsoft.com/office/drawing/2014/main" id="{2207096B-222A-4F05-A5D6-397D23EF455E}"/>
                </a:ext>
              </a:extLst>
            </p:cNvPr>
            <p:cNvSpPr/>
            <p:nvPr/>
          </p:nvSpPr>
          <p:spPr bwMode="gray">
            <a:xfrm>
              <a:off x="4556465" y="5989983"/>
              <a:ext cx="170328" cy="192416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29" name="Freeform 496">
              <a:extLst>
                <a:ext uri="{FF2B5EF4-FFF2-40B4-BE49-F238E27FC236}">
                  <a16:creationId xmlns:a16="http://schemas.microsoft.com/office/drawing/2014/main" id="{D64C26CE-C21E-4EBE-9FAB-8CD526F7C4C7}"/>
                </a:ext>
              </a:extLst>
            </p:cNvPr>
            <p:cNvSpPr/>
            <p:nvPr/>
          </p:nvSpPr>
          <p:spPr bwMode="gray">
            <a:xfrm>
              <a:off x="3586333" y="4247142"/>
              <a:ext cx="66650" cy="177614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30" name="Freeform 497">
              <a:extLst>
                <a:ext uri="{FF2B5EF4-FFF2-40B4-BE49-F238E27FC236}">
                  <a16:creationId xmlns:a16="http://schemas.microsoft.com/office/drawing/2014/main" id="{419C7257-EF54-4186-BAFC-80E57EEE3912}"/>
                </a:ext>
              </a:extLst>
            </p:cNvPr>
            <p:cNvSpPr/>
            <p:nvPr/>
          </p:nvSpPr>
          <p:spPr bwMode="gray">
            <a:xfrm>
              <a:off x="3527088" y="4432157"/>
              <a:ext cx="59245" cy="6290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31" name="Freeform 498">
              <a:extLst>
                <a:ext uri="{FF2B5EF4-FFF2-40B4-BE49-F238E27FC236}">
                  <a16:creationId xmlns:a16="http://schemas.microsoft.com/office/drawing/2014/main" id="{FB558C7F-FAD5-4ECC-BAB2-6F5FE2EA316A}"/>
                </a:ext>
              </a:extLst>
            </p:cNvPr>
            <p:cNvSpPr/>
            <p:nvPr/>
          </p:nvSpPr>
          <p:spPr bwMode="gray">
            <a:xfrm>
              <a:off x="3638172" y="4476561"/>
              <a:ext cx="111084" cy="85107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32" name="Freeform 499">
              <a:extLst>
                <a:ext uri="{FF2B5EF4-FFF2-40B4-BE49-F238E27FC236}">
                  <a16:creationId xmlns:a16="http://schemas.microsoft.com/office/drawing/2014/main" id="{F6EE97EB-9608-4905-8546-C9863D3E2838}"/>
                </a:ext>
              </a:extLst>
            </p:cNvPr>
            <p:cNvSpPr/>
            <p:nvPr/>
          </p:nvSpPr>
          <p:spPr bwMode="gray">
            <a:xfrm>
              <a:off x="3375274" y="4528365"/>
              <a:ext cx="199951" cy="177614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33" name="Freeform 500">
              <a:extLst>
                <a:ext uri="{FF2B5EF4-FFF2-40B4-BE49-F238E27FC236}">
                  <a16:creationId xmlns:a16="http://schemas.microsoft.com/office/drawing/2014/main" id="{D60BAD53-6FD1-4625-850B-9761D5D18282}"/>
                </a:ext>
              </a:extLst>
            </p:cNvPr>
            <p:cNvSpPr/>
            <p:nvPr/>
          </p:nvSpPr>
          <p:spPr bwMode="gray">
            <a:xfrm>
              <a:off x="3338246" y="4606071"/>
              <a:ext cx="222168" cy="203516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34" name="Freeform 501">
              <a:extLst>
                <a:ext uri="{FF2B5EF4-FFF2-40B4-BE49-F238E27FC236}">
                  <a16:creationId xmlns:a16="http://schemas.microsoft.com/office/drawing/2014/main" id="{A022706B-CCFA-432C-979E-3B3358BE72E6}"/>
                </a:ext>
              </a:extLst>
            </p:cNvPr>
            <p:cNvSpPr/>
            <p:nvPr/>
          </p:nvSpPr>
          <p:spPr bwMode="gray">
            <a:xfrm>
              <a:off x="4086210" y="4761484"/>
              <a:ext cx="236979" cy="199816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35" name="Freeform 502">
              <a:extLst>
                <a:ext uri="{FF2B5EF4-FFF2-40B4-BE49-F238E27FC236}">
                  <a16:creationId xmlns:a16="http://schemas.microsoft.com/office/drawing/2014/main" id="{9A442A58-1276-437D-90C5-7FB83208D408}"/>
                </a:ext>
              </a:extLst>
            </p:cNvPr>
            <p:cNvSpPr/>
            <p:nvPr/>
          </p:nvSpPr>
          <p:spPr bwMode="gray">
            <a:xfrm>
              <a:off x="3864043" y="4709680"/>
              <a:ext cx="225870" cy="199816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36" name="Freeform 503">
              <a:extLst>
                <a:ext uri="{FF2B5EF4-FFF2-40B4-BE49-F238E27FC236}">
                  <a16:creationId xmlns:a16="http://schemas.microsoft.com/office/drawing/2014/main" id="{D84B0865-4AE9-4808-AD58-241A32FC163A}"/>
                </a:ext>
              </a:extLst>
            </p:cNvPr>
            <p:cNvSpPr/>
            <p:nvPr/>
          </p:nvSpPr>
          <p:spPr bwMode="gray">
            <a:xfrm>
              <a:off x="3441924" y="5039006"/>
              <a:ext cx="940509" cy="754861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37" name="Freeform 504">
              <a:extLst>
                <a:ext uri="{FF2B5EF4-FFF2-40B4-BE49-F238E27FC236}">
                  <a16:creationId xmlns:a16="http://schemas.microsoft.com/office/drawing/2014/main" id="{86DA9A54-E996-495C-8D82-7C51461793C2}"/>
                </a:ext>
              </a:extLst>
            </p:cNvPr>
            <p:cNvSpPr/>
            <p:nvPr/>
          </p:nvSpPr>
          <p:spPr bwMode="gray">
            <a:xfrm>
              <a:off x="3567819" y="4646774"/>
              <a:ext cx="151815" cy="177614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38" name="Freeform 505">
              <a:extLst>
                <a:ext uri="{FF2B5EF4-FFF2-40B4-BE49-F238E27FC236}">
                  <a16:creationId xmlns:a16="http://schemas.microsoft.com/office/drawing/2014/main" id="{4BF0D6C5-80BF-4B51-9769-821B506864F2}"/>
                </a:ext>
              </a:extLst>
            </p:cNvPr>
            <p:cNvSpPr/>
            <p:nvPr/>
          </p:nvSpPr>
          <p:spPr bwMode="gray">
            <a:xfrm>
              <a:off x="3001292" y="4569068"/>
              <a:ext cx="251790" cy="273822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39" name="Freeform 506">
              <a:extLst>
                <a:ext uri="{FF2B5EF4-FFF2-40B4-BE49-F238E27FC236}">
                  <a16:creationId xmlns:a16="http://schemas.microsoft.com/office/drawing/2014/main" id="{65C30199-97AA-4D79-9A4F-9211FFF85320}"/>
                </a:ext>
              </a:extLst>
            </p:cNvPr>
            <p:cNvSpPr/>
            <p:nvPr/>
          </p:nvSpPr>
          <p:spPr bwMode="gray">
            <a:xfrm>
              <a:off x="3245676" y="4850291"/>
              <a:ext cx="214762" cy="59205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40" name="Freeform 507">
              <a:extLst>
                <a:ext uri="{FF2B5EF4-FFF2-40B4-BE49-F238E27FC236}">
                  <a16:creationId xmlns:a16="http://schemas.microsoft.com/office/drawing/2014/main" id="{F6A10C85-8997-40EC-ACCA-4F061AD234A7}"/>
                </a:ext>
              </a:extLst>
            </p:cNvPr>
            <p:cNvSpPr/>
            <p:nvPr/>
          </p:nvSpPr>
          <p:spPr bwMode="gray">
            <a:xfrm>
              <a:off x="7637188" y="4968701"/>
              <a:ext cx="325846" cy="377431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41" name="Freeform 508">
              <a:extLst>
                <a:ext uri="{FF2B5EF4-FFF2-40B4-BE49-F238E27FC236}">
                  <a16:creationId xmlns:a16="http://schemas.microsoft.com/office/drawing/2014/main" id="{848C042E-C57E-4C9A-9D44-0607B0497B6B}"/>
                </a:ext>
              </a:extLst>
            </p:cNvPr>
            <p:cNvSpPr/>
            <p:nvPr/>
          </p:nvSpPr>
          <p:spPr bwMode="gray">
            <a:xfrm>
              <a:off x="7359479" y="4709680"/>
              <a:ext cx="329549" cy="451437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42" name="Freeform 509">
              <a:extLst>
                <a:ext uri="{FF2B5EF4-FFF2-40B4-BE49-F238E27FC236}">
                  <a16:creationId xmlns:a16="http://schemas.microsoft.com/office/drawing/2014/main" id="{137B8DEB-EDCB-4028-AAEC-4475A4F44E2B}"/>
                </a:ext>
              </a:extLst>
            </p:cNvPr>
            <p:cNvSpPr/>
            <p:nvPr/>
          </p:nvSpPr>
          <p:spPr bwMode="gray">
            <a:xfrm>
              <a:off x="7589052" y="4376653"/>
              <a:ext cx="325846" cy="318226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43" name="Freeform 510">
              <a:extLst>
                <a:ext uri="{FF2B5EF4-FFF2-40B4-BE49-F238E27FC236}">
                  <a16:creationId xmlns:a16="http://schemas.microsoft.com/office/drawing/2014/main" id="{5CE14516-9062-4AFF-B1C2-EA2F6FE5502A}"/>
                </a:ext>
              </a:extLst>
            </p:cNvPr>
            <p:cNvSpPr/>
            <p:nvPr/>
          </p:nvSpPr>
          <p:spPr bwMode="gray">
            <a:xfrm>
              <a:off x="7874167" y="4483961"/>
              <a:ext cx="96273" cy="159113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44" name="Freeform 511">
              <a:extLst>
                <a:ext uri="{FF2B5EF4-FFF2-40B4-BE49-F238E27FC236}">
                  <a16:creationId xmlns:a16="http://schemas.microsoft.com/office/drawing/2014/main" id="{E1A5E44B-BE3D-4777-BF1C-AFC6AACB87BC}"/>
                </a:ext>
              </a:extLst>
            </p:cNvPr>
            <p:cNvSpPr/>
            <p:nvPr/>
          </p:nvSpPr>
          <p:spPr bwMode="gray">
            <a:xfrm>
              <a:off x="7933412" y="4535765"/>
              <a:ext cx="85164" cy="103608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45" name="Freeform 512">
              <a:extLst>
                <a:ext uri="{FF2B5EF4-FFF2-40B4-BE49-F238E27FC236}">
                  <a16:creationId xmlns:a16="http://schemas.microsoft.com/office/drawing/2014/main" id="{AD209EEB-CDE5-4CF9-B8CD-F452A712B0E9}"/>
                </a:ext>
              </a:extLst>
            </p:cNvPr>
            <p:cNvSpPr/>
            <p:nvPr/>
          </p:nvSpPr>
          <p:spPr bwMode="gray">
            <a:xfrm>
              <a:off x="8000062" y="4554267"/>
              <a:ext cx="85164" cy="77706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46" name="Freeform 513">
              <a:extLst>
                <a:ext uri="{FF2B5EF4-FFF2-40B4-BE49-F238E27FC236}">
                  <a16:creationId xmlns:a16="http://schemas.microsoft.com/office/drawing/2014/main" id="{F216C878-9F1F-4C4E-AC7B-0C7CE3D393E6}"/>
                </a:ext>
              </a:extLst>
            </p:cNvPr>
            <p:cNvSpPr/>
            <p:nvPr/>
          </p:nvSpPr>
          <p:spPr bwMode="gray">
            <a:xfrm>
              <a:off x="7440940" y="4372952"/>
              <a:ext cx="274007" cy="447736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47" name="Freeform 514">
              <a:extLst>
                <a:ext uri="{FF2B5EF4-FFF2-40B4-BE49-F238E27FC236}">
                  <a16:creationId xmlns:a16="http://schemas.microsoft.com/office/drawing/2014/main" id="{A72AABE7-DD16-4E08-83DD-42250F61FC8D}"/>
                </a:ext>
              </a:extLst>
            </p:cNvPr>
            <p:cNvSpPr/>
            <p:nvPr/>
          </p:nvSpPr>
          <p:spPr bwMode="gray">
            <a:xfrm>
              <a:off x="7366884" y="4680077"/>
              <a:ext cx="148112" cy="155413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48" name="Freeform 515">
              <a:extLst>
                <a:ext uri="{FF2B5EF4-FFF2-40B4-BE49-F238E27FC236}">
                  <a16:creationId xmlns:a16="http://schemas.microsoft.com/office/drawing/2014/main" id="{DD22C7E3-DF2D-4B77-80FC-8E9E4FCD18C0}"/>
                </a:ext>
              </a:extLst>
            </p:cNvPr>
            <p:cNvSpPr/>
            <p:nvPr/>
          </p:nvSpPr>
          <p:spPr bwMode="gray">
            <a:xfrm>
              <a:off x="7570538" y="5309128"/>
              <a:ext cx="496174" cy="1221099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49" name="Freeform 516">
              <a:extLst>
                <a:ext uri="{FF2B5EF4-FFF2-40B4-BE49-F238E27FC236}">
                  <a16:creationId xmlns:a16="http://schemas.microsoft.com/office/drawing/2014/main" id="{026E8105-4746-4789-B2DB-11F259F2D2D7}"/>
                </a:ext>
              </a:extLst>
            </p:cNvPr>
            <p:cNvSpPr/>
            <p:nvPr/>
          </p:nvSpPr>
          <p:spPr bwMode="gray">
            <a:xfrm>
              <a:off x="7563133" y="4587570"/>
              <a:ext cx="984943" cy="1058286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50" name="Freeform 517">
              <a:extLst>
                <a:ext uri="{FF2B5EF4-FFF2-40B4-BE49-F238E27FC236}">
                  <a16:creationId xmlns:a16="http://schemas.microsoft.com/office/drawing/2014/main" id="{B03C34CC-4176-4616-961C-854401981DF6}"/>
                </a:ext>
              </a:extLst>
            </p:cNvPr>
            <p:cNvSpPr/>
            <p:nvPr/>
          </p:nvSpPr>
          <p:spPr bwMode="gray">
            <a:xfrm>
              <a:off x="7503888" y="5146315"/>
              <a:ext cx="277709" cy="1398713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51" name="Freeform 518">
              <a:extLst>
                <a:ext uri="{FF2B5EF4-FFF2-40B4-BE49-F238E27FC236}">
                  <a16:creationId xmlns:a16="http://schemas.microsoft.com/office/drawing/2014/main" id="{974939D0-0E8C-46CA-BB94-28E05B6CCA97}"/>
                </a:ext>
              </a:extLst>
            </p:cNvPr>
            <p:cNvSpPr/>
            <p:nvPr/>
          </p:nvSpPr>
          <p:spPr bwMode="gray">
            <a:xfrm>
              <a:off x="7837139" y="5238822"/>
              <a:ext cx="203654" cy="233119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52" name="Freeform 519">
              <a:extLst>
                <a:ext uri="{FF2B5EF4-FFF2-40B4-BE49-F238E27FC236}">
                  <a16:creationId xmlns:a16="http://schemas.microsoft.com/office/drawing/2014/main" id="{E4E44D62-AFEC-4ED0-9E2A-4CDC4B2AD14C}"/>
                </a:ext>
              </a:extLst>
            </p:cNvPr>
            <p:cNvSpPr/>
            <p:nvPr/>
          </p:nvSpPr>
          <p:spPr bwMode="gray">
            <a:xfrm>
              <a:off x="7237287" y="4358151"/>
              <a:ext cx="96273" cy="12951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53" name="Freeform 520">
              <a:extLst>
                <a:ext uri="{FF2B5EF4-FFF2-40B4-BE49-F238E27FC236}">
                  <a16:creationId xmlns:a16="http://schemas.microsoft.com/office/drawing/2014/main" id="{CF4126F6-5526-415D-BC88-7D7A9F082DC9}"/>
                </a:ext>
              </a:extLst>
            </p:cNvPr>
            <p:cNvSpPr/>
            <p:nvPr/>
          </p:nvSpPr>
          <p:spPr bwMode="gray">
            <a:xfrm>
              <a:off x="7126203" y="4269344"/>
              <a:ext cx="111084" cy="136911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54" name="Freeform 521">
              <a:extLst>
                <a:ext uri="{FF2B5EF4-FFF2-40B4-BE49-F238E27FC236}">
                  <a16:creationId xmlns:a16="http://schemas.microsoft.com/office/drawing/2014/main" id="{44C193A9-78B9-4F21-9268-2A8D902C2428}"/>
                </a:ext>
              </a:extLst>
            </p:cNvPr>
            <p:cNvSpPr/>
            <p:nvPr/>
          </p:nvSpPr>
          <p:spPr bwMode="gray">
            <a:xfrm>
              <a:off x="7211367" y="4254543"/>
              <a:ext cx="25920" cy="74006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55" name="Freeform 522">
              <a:extLst>
                <a:ext uri="{FF2B5EF4-FFF2-40B4-BE49-F238E27FC236}">
                  <a16:creationId xmlns:a16="http://schemas.microsoft.com/office/drawing/2014/main" id="{A3899A33-8EA1-46F5-8DE0-42D32FD4A775}"/>
                </a:ext>
              </a:extLst>
            </p:cNvPr>
            <p:cNvSpPr/>
            <p:nvPr/>
          </p:nvSpPr>
          <p:spPr bwMode="gray">
            <a:xfrm>
              <a:off x="7263206" y="4476561"/>
              <a:ext cx="88867" cy="74006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56" name="Freeform 523">
              <a:extLst>
                <a:ext uri="{FF2B5EF4-FFF2-40B4-BE49-F238E27FC236}">
                  <a16:creationId xmlns:a16="http://schemas.microsoft.com/office/drawing/2014/main" id="{ED650504-1D67-4295-BF09-776BD872BCB2}"/>
                </a:ext>
              </a:extLst>
            </p:cNvPr>
            <p:cNvSpPr/>
            <p:nvPr/>
          </p:nvSpPr>
          <p:spPr bwMode="gray">
            <a:xfrm>
              <a:off x="7326154" y="4509863"/>
              <a:ext cx="151815" cy="55504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57" name="Freeform 524">
              <a:extLst>
                <a:ext uri="{FF2B5EF4-FFF2-40B4-BE49-F238E27FC236}">
                  <a16:creationId xmlns:a16="http://schemas.microsoft.com/office/drawing/2014/main" id="{19BBD37A-0F77-4ED2-BE07-8EB739F0F3A6}"/>
                </a:ext>
              </a:extLst>
            </p:cNvPr>
            <p:cNvSpPr/>
            <p:nvPr/>
          </p:nvSpPr>
          <p:spPr bwMode="gray">
            <a:xfrm>
              <a:off x="6544864" y="3910415"/>
              <a:ext cx="714639" cy="458837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58" name="Freeform 525">
              <a:extLst>
                <a:ext uri="{FF2B5EF4-FFF2-40B4-BE49-F238E27FC236}">
                  <a16:creationId xmlns:a16="http://schemas.microsoft.com/office/drawing/2014/main" id="{90EB6F12-3E13-44A0-AF3F-FC3FA4C4B31A}"/>
                </a:ext>
              </a:extLst>
            </p:cNvPr>
            <p:cNvSpPr/>
            <p:nvPr/>
          </p:nvSpPr>
          <p:spPr bwMode="gray">
            <a:xfrm>
              <a:off x="7181745" y="4343350"/>
              <a:ext cx="151815" cy="85107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59" name="Freeform 526">
              <a:extLst>
                <a:ext uri="{FF2B5EF4-FFF2-40B4-BE49-F238E27FC236}">
                  <a16:creationId xmlns:a16="http://schemas.microsoft.com/office/drawing/2014/main" id="{2EAF88FD-0D3C-43ED-823A-0C8CD90E4B5C}"/>
                </a:ext>
              </a:extLst>
            </p:cNvPr>
            <p:cNvSpPr/>
            <p:nvPr/>
          </p:nvSpPr>
          <p:spPr bwMode="gray">
            <a:xfrm>
              <a:off x="7159528" y="4387754"/>
              <a:ext cx="81461" cy="4440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60" name="Freeform 527">
              <a:extLst>
                <a:ext uri="{FF2B5EF4-FFF2-40B4-BE49-F238E27FC236}">
                  <a16:creationId xmlns:a16="http://schemas.microsoft.com/office/drawing/2014/main" id="{904C4455-C63F-43FD-8FF0-5E95AB0EA691}"/>
                </a:ext>
              </a:extLst>
            </p:cNvPr>
            <p:cNvSpPr/>
            <p:nvPr/>
          </p:nvSpPr>
          <p:spPr bwMode="gray">
            <a:xfrm>
              <a:off x="7622377" y="4254543"/>
              <a:ext cx="70353" cy="51804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61" name="Freeform 528">
              <a:extLst>
                <a:ext uri="{FF2B5EF4-FFF2-40B4-BE49-F238E27FC236}">
                  <a16:creationId xmlns:a16="http://schemas.microsoft.com/office/drawing/2014/main" id="{F76A6015-A154-468B-832C-C568A6190E78}"/>
                </a:ext>
              </a:extLst>
            </p:cNvPr>
            <p:cNvSpPr/>
            <p:nvPr/>
          </p:nvSpPr>
          <p:spPr bwMode="gray">
            <a:xfrm>
              <a:off x="7552024" y="4243442"/>
              <a:ext cx="81461" cy="66605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62" name="Freeform 529">
              <a:extLst>
                <a:ext uri="{FF2B5EF4-FFF2-40B4-BE49-F238E27FC236}">
                  <a16:creationId xmlns:a16="http://schemas.microsoft.com/office/drawing/2014/main" id="{5BAE1D1F-CBB9-45E7-8170-CE01099C8690}"/>
                </a:ext>
              </a:extLst>
            </p:cNvPr>
            <p:cNvSpPr/>
            <p:nvPr/>
          </p:nvSpPr>
          <p:spPr bwMode="gray">
            <a:xfrm>
              <a:off x="7300234" y="4158335"/>
              <a:ext cx="259195" cy="99908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63" name="Freeform 530">
              <a:extLst>
                <a:ext uri="{FF2B5EF4-FFF2-40B4-BE49-F238E27FC236}">
                  <a16:creationId xmlns:a16="http://schemas.microsoft.com/office/drawing/2014/main" id="{91BA953C-908A-484B-9083-6C49E1C46827}"/>
                </a:ext>
              </a:extLst>
            </p:cNvPr>
            <p:cNvSpPr/>
            <p:nvPr/>
          </p:nvSpPr>
          <p:spPr bwMode="gray">
            <a:xfrm>
              <a:off x="7737164" y="1645832"/>
              <a:ext cx="814614" cy="121739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64" name="Freeform 531">
              <a:extLst>
                <a:ext uri="{FF2B5EF4-FFF2-40B4-BE49-F238E27FC236}">
                  <a16:creationId xmlns:a16="http://schemas.microsoft.com/office/drawing/2014/main" id="{8FB4D729-CA65-4A53-B476-91E0E4B5EE00}"/>
                </a:ext>
              </a:extLst>
            </p:cNvPr>
            <p:cNvSpPr/>
            <p:nvPr/>
          </p:nvSpPr>
          <p:spPr bwMode="gray">
            <a:xfrm>
              <a:off x="8466614" y="2104669"/>
              <a:ext cx="70353" cy="85107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65" name="Freeform 532">
              <a:extLst>
                <a:ext uri="{FF2B5EF4-FFF2-40B4-BE49-F238E27FC236}">
                  <a16:creationId xmlns:a16="http://schemas.microsoft.com/office/drawing/2014/main" id="{B5ABD685-82B9-414F-9667-57E1729FABD4}"/>
                </a:ext>
              </a:extLst>
            </p:cNvPr>
            <p:cNvSpPr/>
            <p:nvPr/>
          </p:nvSpPr>
          <p:spPr bwMode="gray">
            <a:xfrm>
              <a:off x="7385398" y="2186075"/>
              <a:ext cx="514688" cy="592048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66" name="Freeform 533">
              <a:extLst>
                <a:ext uri="{FF2B5EF4-FFF2-40B4-BE49-F238E27FC236}">
                  <a16:creationId xmlns:a16="http://schemas.microsoft.com/office/drawing/2014/main" id="{7FCA927C-A85B-48AF-B394-0DFB10A11978}"/>
                </a:ext>
              </a:extLst>
            </p:cNvPr>
            <p:cNvSpPr/>
            <p:nvPr/>
          </p:nvSpPr>
          <p:spPr bwMode="gray">
            <a:xfrm>
              <a:off x="7266909" y="2626411"/>
              <a:ext cx="148112" cy="107309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67" name="Freeform 534">
              <a:extLst>
                <a:ext uri="{FF2B5EF4-FFF2-40B4-BE49-F238E27FC236}">
                  <a16:creationId xmlns:a16="http://schemas.microsoft.com/office/drawing/2014/main" id="{39A609D6-5F14-411A-B8D2-BA0DC99E77F2}"/>
                </a:ext>
              </a:extLst>
            </p:cNvPr>
            <p:cNvSpPr/>
            <p:nvPr/>
          </p:nvSpPr>
          <p:spPr bwMode="gray">
            <a:xfrm>
              <a:off x="6892927" y="2026963"/>
              <a:ext cx="155517" cy="225718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68" name="Freeform 535">
              <a:extLst>
                <a:ext uri="{FF2B5EF4-FFF2-40B4-BE49-F238E27FC236}">
                  <a16:creationId xmlns:a16="http://schemas.microsoft.com/office/drawing/2014/main" id="{B6198962-D15C-4A1A-9521-0CE5B53689C4}"/>
                </a:ext>
              </a:extLst>
            </p:cNvPr>
            <p:cNvSpPr/>
            <p:nvPr/>
          </p:nvSpPr>
          <p:spPr bwMode="gray">
            <a:xfrm>
              <a:off x="7159528" y="2049164"/>
              <a:ext cx="125895" cy="19611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69" name="Freeform 536">
              <a:extLst>
                <a:ext uri="{FF2B5EF4-FFF2-40B4-BE49-F238E27FC236}">
                  <a16:creationId xmlns:a16="http://schemas.microsoft.com/office/drawing/2014/main" id="{5874A24F-5A1D-43AD-AAA2-27396608F63B}"/>
                </a:ext>
              </a:extLst>
            </p:cNvPr>
            <p:cNvSpPr/>
            <p:nvPr/>
          </p:nvSpPr>
          <p:spPr bwMode="gray">
            <a:xfrm>
              <a:off x="6418970" y="1997360"/>
              <a:ext cx="192545" cy="214617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70" name="Freeform 537">
              <a:extLst>
                <a:ext uri="{FF2B5EF4-FFF2-40B4-BE49-F238E27FC236}">
                  <a16:creationId xmlns:a16="http://schemas.microsoft.com/office/drawing/2014/main" id="{E5D9BB65-4940-4262-A244-2458D9AD4FA2}"/>
                </a:ext>
              </a:extLst>
            </p:cNvPr>
            <p:cNvSpPr/>
            <p:nvPr/>
          </p:nvSpPr>
          <p:spPr bwMode="gray">
            <a:xfrm>
              <a:off x="6522648" y="2100969"/>
              <a:ext cx="429524" cy="344128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71" name="Freeform 538">
              <a:extLst>
                <a:ext uri="{FF2B5EF4-FFF2-40B4-BE49-F238E27FC236}">
                  <a16:creationId xmlns:a16="http://schemas.microsoft.com/office/drawing/2014/main" id="{B36A96DF-AB1F-4209-B49F-22523F621724}"/>
                </a:ext>
              </a:extLst>
            </p:cNvPr>
            <p:cNvSpPr/>
            <p:nvPr/>
          </p:nvSpPr>
          <p:spPr bwMode="gray">
            <a:xfrm>
              <a:off x="6537459" y="1705037"/>
              <a:ext cx="218465" cy="166513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72" name="Freeform 539">
              <a:extLst>
                <a:ext uri="{FF2B5EF4-FFF2-40B4-BE49-F238E27FC236}">
                  <a16:creationId xmlns:a16="http://schemas.microsoft.com/office/drawing/2014/main" id="{5F8FE0FF-FFFE-45D9-8C6F-27C591087E93}"/>
                </a:ext>
              </a:extLst>
            </p:cNvPr>
            <p:cNvSpPr/>
            <p:nvPr/>
          </p:nvSpPr>
          <p:spPr bwMode="gray">
            <a:xfrm>
              <a:off x="6744815" y="1631031"/>
              <a:ext cx="40731" cy="51804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73" name="Freeform 540">
              <a:extLst>
                <a:ext uri="{FF2B5EF4-FFF2-40B4-BE49-F238E27FC236}">
                  <a16:creationId xmlns:a16="http://schemas.microsoft.com/office/drawing/2014/main" id="{A500A326-AE92-43C1-80E4-7308FC16DBB7}"/>
                </a:ext>
              </a:extLst>
            </p:cNvPr>
            <p:cNvSpPr/>
            <p:nvPr/>
          </p:nvSpPr>
          <p:spPr bwMode="gray">
            <a:xfrm>
              <a:off x="6792952" y="1560725"/>
              <a:ext cx="125895" cy="77706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74" name="Freeform 541">
              <a:extLst>
                <a:ext uri="{FF2B5EF4-FFF2-40B4-BE49-F238E27FC236}">
                  <a16:creationId xmlns:a16="http://schemas.microsoft.com/office/drawing/2014/main" id="{DC809658-890E-4860-81B1-5CCAE1A203E4}"/>
                </a:ext>
              </a:extLst>
            </p:cNvPr>
            <p:cNvSpPr/>
            <p:nvPr/>
          </p:nvSpPr>
          <p:spPr bwMode="gray">
            <a:xfrm>
              <a:off x="6792952" y="1660633"/>
              <a:ext cx="107381" cy="62905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75" name="Freeform 542">
              <a:extLst>
                <a:ext uri="{FF2B5EF4-FFF2-40B4-BE49-F238E27FC236}">
                  <a16:creationId xmlns:a16="http://schemas.microsoft.com/office/drawing/2014/main" id="{86FEF995-CF85-4759-8D08-51254D91BC6D}"/>
                </a:ext>
              </a:extLst>
            </p:cNvPr>
            <p:cNvSpPr/>
            <p:nvPr/>
          </p:nvSpPr>
          <p:spPr bwMode="gray">
            <a:xfrm>
              <a:off x="6655948" y="1856749"/>
              <a:ext cx="37028" cy="51804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76" name="Freeform 543">
              <a:extLst>
                <a:ext uri="{FF2B5EF4-FFF2-40B4-BE49-F238E27FC236}">
                  <a16:creationId xmlns:a16="http://schemas.microsoft.com/office/drawing/2014/main" id="{B13BFBDF-451F-46C0-A558-300964BCDB8B}"/>
                </a:ext>
              </a:extLst>
            </p:cNvPr>
            <p:cNvSpPr/>
            <p:nvPr/>
          </p:nvSpPr>
          <p:spPr bwMode="gray">
            <a:xfrm>
              <a:off x="6652245" y="1893752"/>
              <a:ext cx="211059" cy="166513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77" name="Freeform 544">
              <a:extLst>
                <a:ext uri="{FF2B5EF4-FFF2-40B4-BE49-F238E27FC236}">
                  <a16:creationId xmlns:a16="http://schemas.microsoft.com/office/drawing/2014/main" id="{E0B92357-EEDE-4D77-8F4D-1420A3DD5EE0}"/>
                </a:ext>
              </a:extLst>
            </p:cNvPr>
            <p:cNvSpPr/>
            <p:nvPr/>
          </p:nvSpPr>
          <p:spPr bwMode="gray">
            <a:xfrm>
              <a:off x="6985497" y="1653232"/>
              <a:ext cx="37028" cy="88807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78" name="Freeform 545">
              <a:extLst>
                <a:ext uri="{FF2B5EF4-FFF2-40B4-BE49-F238E27FC236}">
                  <a16:creationId xmlns:a16="http://schemas.microsoft.com/office/drawing/2014/main" id="{85D1715F-26F2-4D92-A617-12CD548BF4C8}"/>
                </a:ext>
              </a:extLst>
            </p:cNvPr>
            <p:cNvSpPr/>
            <p:nvPr/>
          </p:nvSpPr>
          <p:spPr bwMode="gray">
            <a:xfrm>
              <a:off x="6892927" y="1779043"/>
              <a:ext cx="137003" cy="166513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79" name="Freeform 546">
              <a:extLst>
                <a:ext uri="{FF2B5EF4-FFF2-40B4-BE49-F238E27FC236}">
                  <a16:creationId xmlns:a16="http://schemas.microsoft.com/office/drawing/2014/main" id="{9DC9CDB9-075B-4843-BABF-07313264CD9B}"/>
                </a:ext>
              </a:extLst>
            </p:cNvPr>
            <p:cNvSpPr/>
            <p:nvPr/>
          </p:nvSpPr>
          <p:spPr bwMode="gray">
            <a:xfrm>
              <a:off x="7033633" y="1886351"/>
              <a:ext cx="81461" cy="85107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0" name="Freeform 547">
              <a:extLst>
                <a:ext uri="{FF2B5EF4-FFF2-40B4-BE49-F238E27FC236}">
                  <a16:creationId xmlns:a16="http://schemas.microsoft.com/office/drawing/2014/main" id="{A3C64FCF-7AEE-4C8D-827A-35B6CA411558}"/>
                </a:ext>
              </a:extLst>
            </p:cNvPr>
            <p:cNvSpPr/>
            <p:nvPr/>
          </p:nvSpPr>
          <p:spPr bwMode="gray">
            <a:xfrm>
              <a:off x="7126203" y="1853049"/>
              <a:ext cx="311035" cy="181315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1" name="Freeform 548">
              <a:extLst>
                <a:ext uri="{FF2B5EF4-FFF2-40B4-BE49-F238E27FC236}">
                  <a16:creationId xmlns:a16="http://schemas.microsoft.com/office/drawing/2014/main" id="{B07732D2-B3C9-4D95-9FEB-56073FC9865A}"/>
                </a:ext>
              </a:extLst>
            </p:cNvPr>
            <p:cNvSpPr/>
            <p:nvPr/>
          </p:nvSpPr>
          <p:spPr bwMode="gray">
            <a:xfrm>
              <a:off x="6959577" y="1475618"/>
              <a:ext cx="162923" cy="188715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2" name="Freeform 549">
              <a:extLst>
                <a:ext uri="{FF2B5EF4-FFF2-40B4-BE49-F238E27FC236}">
                  <a16:creationId xmlns:a16="http://schemas.microsoft.com/office/drawing/2014/main" id="{ED03C259-D2C2-4CD1-93ED-2354BF775CE1}"/>
                </a:ext>
              </a:extLst>
            </p:cNvPr>
            <p:cNvSpPr/>
            <p:nvPr/>
          </p:nvSpPr>
          <p:spPr bwMode="gray">
            <a:xfrm>
              <a:off x="7155825" y="1557025"/>
              <a:ext cx="70353" cy="99908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3" name="Freeform 550">
              <a:extLst>
                <a:ext uri="{FF2B5EF4-FFF2-40B4-BE49-F238E27FC236}">
                  <a16:creationId xmlns:a16="http://schemas.microsoft.com/office/drawing/2014/main" id="{0DB3E61F-22D1-4909-80EA-4704946F7A5B}"/>
                </a:ext>
              </a:extLst>
            </p:cNvPr>
            <p:cNvSpPr/>
            <p:nvPr/>
          </p:nvSpPr>
          <p:spPr bwMode="gray">
            <a:xfrm>
              <a:off x="7389101" y="1575526"/>
              <a:ext cx="125895" cy="270122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4" name="Freeform 551">
              <a:extLst>
                <a:ext uri="{FF2B5EF4-FFF2-40B4-BE49-F238E27FC236}">
                  <a16:creationId xmlns:a16="http://schemas.microsoft.com/office/drawing/2014/main" id="{DCCE7BC5-A1D7-4333-81BE-AB47EBF277B4}"/>
                </a:ext>
              </a:extLst>
            </p:cNvPr>
            <p:cNvSpPr/>
            <p:nvPr/>
          </p:nvSpPr>
          <p:spPr bwMode="gray">
            <a:xfrm>
              <a:off x="6948469" y="2341488"/>
              <a:ext cx="92570" cy="85107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5" name="Freeform 552">
              <a:extLst>
                <a:ext uri="{FF2B5EF4-FFF2-40B4-BE49-F238E27FC236}">
                  <a16:creationId xmlns:a16="http://schemas.microsoft.com/office/drawing/2014/main" id="{95984C74-2D2B-4D3C-813F-E94B2551D1EB}"/>
                </a:ext>
              </a:extLst>
            </p:cNvPr>
            <p:cNvSpPr/>
            <p:nvPr/>
          </p:nvSpPr>
          <p:spPr bwMode="gray">
            <a:xfrm>
              <a:off x="7415021" y="2041764"/>
              <a:ext cx="111084" cy="81407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6" name="Freeform 553">
              <a:extLst>
                <a:ext uri="{FF2B5EF4-FFF2-40B4-BE49-F238E27FC236}">
                  <a16:creationId xmlns:a16="http://schemas.microsoft.com/office/drawing/2014/main" id="{6837AE93-4803-4670-ADE6-1AE117A3EB2F}"/>
                </a:ext>
              </a:extLst>
            </p:cNvPr>
            <p:cNvSpPr/>
            <p:nvPr/>
          </p:nvSpPr>
          <p:spPr bwMode="gray">
            <a:xfrm>
              <a:off x="7492779" y="2422895"/>
              <a:ext cx="44434" cy="59205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7" name="Freeform 554">
              <a:extLst>
                <a:ext uri="{FF2B5EF4-FFF2-40B4-BE49-F238E27FC236}">
                  <a16:creationId xmlns:a16="http://schemas.microsoft.com/office/drawing/2014/main" id="{0559DE6D-107A-4377-9D76-AEF96C3D99B7}"/>
                </a:ext>
              </a:extLst>
            </p:cNvPr>
            <p:cNvSpPr/>
            <p:nvPr/>
          </p:nvSpPr>
          <p:spPr bwMode="gray">
            <a:xfrm>
              <a:off x="7474265" y="1531122"/>
              <a:ext cx="422118" cy="495840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8" name="Freeform 555">
              <a:extLst>
                <a:ext uri="{FF2B5EF4-FFF2-40B4-BE49-F238E27FC236}">
                  <a16:creationId xmlns:a16="http://schemas.microsoft.com/office/drawing/2014/main" id="{DA0CDB5D-6873-4D05-96E6-14A91FEB1C73}"/>
                </a:ext>
              </a:extLst>
            </p:cNvPr>
            <p:cNvSpPr/>
            <p:nvPr/>
          </p:nvSpPr>
          <p:spPr bwMode="gray">
            <a:xfrm>
              <a:off x="7940817" y="5553348"/>
              <a:ext cx="144409" cy="166513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9" name="Freeform 556">
              <a:extLst>
                <a:ext uri="{FF2B5EF4-FFF2-40B4-BE49-F238E27FC236}">
                  <a16:creationId xmlns:a16="http://schemas.microsoft.com/office/drawing/2014/main" id="{839331AA-3F95-43E9-98CD-88B3BE1E0B0A}"/>
                </a:ext>
              </a:extLst>
            </p:cNvPr>
            <p:cNvSpPr/>
            <p:nvPr/>
          </p:nvSpPr>
          <p:spPr bwMode="gray">
            <a:xfrm>
              <a:off x="5970932" y="2223078"/>
              <a:ext cx="2025428" cy="1380212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90" name="Freeform 557">
              <a:extLst>
                <a:ext uri="{FF2B5EF4-FFF2-40B4-BE49-F238E27FC236}">
                  <a16:creationId xmlns:a16="http://schemas.microsoft.com/office/drawing/2014/main" id="{63886620-8F58-4E4B-95E0-8B1A39F7D07A}"/>
                </a:ext>
              </a:extLst>
            </p:cNvPr>
            <p:cNvSpPr/>
            <p:nvPr/>
          </p:nvSpPr>
          <p:spPr bwMode="gray">
            <a:xfrm>
              <a:off x="5345160" y="2263782"/>
              <a:ext cx="910887" cy="921375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91" name="Freeform 558">
              <a:extLst>
                <a:ext uri="{FF2B5EF4-FFF2-40B4-BE49-F238E27FC236}">
                  <a16:creationId xmlns:a16="http://schemas.microsoft.com/office/drawing/2014/main" id="{35E800F8-95FE-42E4-98D9-F740D2984F38}"/>
                </a:ext>
              </a:extLst>
            </p:cNvPr>
            <p:cNvSpPr/>
            <p:nvPr/>
          </p:nvSpPr>
          <p:spPr bwMode="gray">
            <a:xfrm>
              <a:off x="6363428" y="3381272"/>
              <a:ext cx="1366331" cy="747460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92" name="Freeform 559">
              <a:extLst>
                <a:ext uri="{FF2B5EF4-FFF2-40B4-BE49-F238E27FC236}">
                  <a16:creationId xmlns:a16="http://schemas.microsoft.com/office/drawing/2014/main" id="{890D95D6-BD9D-4720-8503-DDE36E8E5EE2}"/>
                </a:ext>
              </a:extLst>
            </p:cNvPr>
            <p:cNvSpPr/>
            <p:nvPr/>
          </p:nvSpPr>
          <p:spPr bwMode="gray">
            <a:xfrm>
              <a:off x="8490682" y="2670815"/>
              <a:ext cx="251790" cy="181315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76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EA955-5224-40C6-8F4E-FE6DDCF2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98D96C-B918-40D3-827B-F2719D30D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893EF-9341-4236-A5D9-7B486B1F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8BF3-CF4B-451A-928A-A545995B931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DC6DA-85FC-4A44-8A06-7E42A06E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11F338-AB71-43E1-8573-EAFC4F15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8E1-AC95-4B0A-999E-792748508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72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CD8D35-5354-46C4-B05F-2E5D2294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7774BF-9B69-460E-B99F-A81F5B3F7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7D7E76-5A53-42BA-AEDC-A68C5F54F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EFF77D-6CF2-4CA2-874F-2FA6C929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8BF3-CF4B-451A-928A-A545995B931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8A02DF-FBA6-412E-9F29-69343EDD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C07962-6562-49BF-BCDE-950A6C4B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8E1-AC95-4B0A-999E-792748508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06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1D0359-1D9E-4974-9F33-C5B39A02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B69830-ED64-44C0-819E-030B5A472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9C5022-CBF2-4562-8BEE-34A3288D9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221137-55DC-4EE2-AC50-865075014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8524E3-01D6-4C3F-8673-2088BA7A7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DB0FFF2-A436-4E06-8B5B-DD522351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8BF3-CF4B-451A-928A-A545995B931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238985-A6BA-4AEE-9724-7F1D1D94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59502CE-4366-40FC-8ADB-B87CE6BF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8E1-AC95-4B0A-999E-792748508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74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0D762-20CB-4C02-BB8F-B5E93F24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1A8FD6-0BCC-4872-A37E-190EE6D9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8BF3-CF4B-451A-928A-A545995B931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18DED3-FC40-4210-A85B-1A785CDD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337475-D934-4B01-B846-F672ECF6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8E1-AC95-4B0A-999E-792748508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50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F0075F4-639B-405E-A316-85E36229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8BF3-CF4B-451A-928A-A545995B931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EC6063C-2049-47A0-A885-C9C560AB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02659E-B968-4488-81F6-3793FF02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8E1-AC95-4B0A-999E-792748508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802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6D2E95-19DE-4A94-9304-61D8FCB5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77F4E9-7323-4914-AEE1-6F59FFCB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9291BD-71B4-4208-9DE2-DE59A74B1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694851-F1A2-4E7F-A80A-6B14D97B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8BF3-CF4B-451A-928A-A545995B931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ADAEFA-29E5-47A2-8649-A0758D75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AFD813-9483-4A38-86CB-FE8A1431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8E1-AC95-4B0A-999E-792748508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53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66C958-2BD0-45DE-A34E-E7BFA576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92"/>
            <a:ext cx="10515600" cy="42459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4A48C8-7DD4-42D7-A5CB-9AF78038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152408-2B16-430D-A64E-7986D9B3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6657E4-04D1-42F8-89E0-668D40F9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8F57D8-F7FC-4902-AD5F-071B5C76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98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EAA1-EC0C-413F-B343-7322CAE9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686D0B-D7D3-4FFC-A69B-526191889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2AEC7F-594A-4027-B9EE-9E1C4AB21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5EFF54-549D-4EA9-A961-5FF81BD7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8BF3-CF4B-451A-928A-A545995B931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468D6F-8366-448B-AF30-9F2CC25D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6B3589-A97B-4A17-8C16-6A928A9A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8E1-AC95-4B0A-999E-792748508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16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CE840C-3EB2-4C87-B6E4-008063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628AB8-D4E0-4C32-BA56-C74729FD1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1DE388-B7B1-4C76-AF56-707EF10E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8BF3-CF4B-451A-928A-A545995B931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33C440-B8A3-4140-9082-25E60F78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910454-EB25-473C-9475-4973CC02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8E1-AC95-4B0A-999E-792748508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717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FC6708-046B-4705-B8A1-AAD486635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8F2985-60A2-4A77-8998-19007DDE1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066115-1E5A-4179-BB02-D96F8878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8BF3-CF4B-451A-928A-A545995B931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4FA9F4-4B05-4191-B5DA-52DB9FB8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8E375B-BEA3-4AC1-99FC-EC9990EF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8E1-AC95-4B0A-999E-792748508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548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1D9B95-CEAD-4DCD-A241-E1CBAFA95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ACDC64-FE36-4C23-A652-91E02DD7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8AC9C6-A28F-496A-9821-09607A4E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7A5B9-5492-4411-ACE5-EB5B1DCA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714E8D-AF8B-4740-80B0-45796F22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4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1E230-7428-440A-8790-7D4CEB47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A405CB-71ED-4F11-9143-B792EED78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D61DC2-9A8F-47A9-A9B8-589FE4FC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582C27-5B6B-465C-A6B0-F39E3600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7A2F9-ADC0-4E95-834F-366B9B1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385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0A840-1E8F-4295-8A8A-08D326A5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147D51-DD1C-4264-A302-44A7F12D1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5C219-0A7E-47D7-9312-7CA5E558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18D999-DBB1-409C-A466-47F5C600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356D70-190A-4E92-8DF0-F99DA858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774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4733B-F5E9-4102-8D24-97BAEFC7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031B27-F97F-4807-B62B-6B9F1FE82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1AB86F-C4F4-4317-8739-A8F649C2A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B8F7C3-229C-43A3-9CA5-1020BFFD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7FA757-F4A6-4F27-BFE5-ECA97E5A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FD8357-A545-49E7-8D96-134569F4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694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BB275E-D608-463C-B197-3E044647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94BF39-3015-4D82-B2E2-55EDCFF8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807161-1B48-4C93-AE6B-2CA90ED69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ED1394D-0BD4-4668-B72C-7818CE6AD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27F9E5-3A5F-42A1-9DE9-E44A30190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F9C520-BD37-4100-8544-A7C65B2C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11DBF8-9CCC-4457-B501-E7872A68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5DB1F8-F47A-4E63-AFA8-BA3C1702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580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63ECB2-E237-4FDD-A3F4-E7A13870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125274B-3139-46DB-8EF0-3636E806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243961-E9E5-4470-A2A9-D973F1FE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9F5FAE-8B88-4B30-A743-F9FF16FA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487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186B65-2079-481D-9C6E-C5D029E3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04E2A2-B067-4A67-A81F-93DECDDBA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030817-67FA-4C80-A1DE-EDABF85F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21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CBC381-D247-4AF9-A0B1-E4CED5D9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136217-735E-4C95-A40B-00D5B0D6E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89CEDB-28F3-401F-93DB-95F67872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159798-2840-4553-BF75-E95058A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A81EFB-C70C-4D6B-A5EB-93E15B60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15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FC880-88AC-4A32-B8BB-7BC01958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5ACFD-235F-4A4A-BA9D-2C3CCF81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C3ABBD-2CFF-40D5-8B43-9EE4860B8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AADBDC-1C36-44D1-9C05-68419CCC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2DFA91-02D7-4931-9E28-28400F7A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A93620-C8F3-445F-AF3A-8306A86D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07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9C683-6720-48D7-82A2-64559AD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700AC9-D94D-472D-B011-8229F2F4E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CC4A93-4199-4440-937B-E85494591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7D43E0-24D4-4017-8834-A2E6E4E8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AE9CF5-49EE-4695-AD7F-079F08CE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CF6A8D-3F25-487B-A924-871820D9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964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84820-236E-49F2-83C7-22C49DA6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FBF034-D6C4-4A21-AC3B-B408D71B6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31DA9B-A780-4305-9F8E-A0185DBC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608F03-B62B-44DD-8C47-3AA82EBC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127A4-BF08-42FE-AB5B-D65D2DC7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389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598C819-A27E-4CC1-9503-3C435CB29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5301F5-26C3-40FC-BF40-F91092C76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8C4C9D-3D12-45F7-BA92-4EDC4DC1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11B93C-4B73-4469-81C6-0A4C8180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2443FA-7474-461E-B678-CBC20F37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35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D4EC70-525E-4D59-BC44-308F11CD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1F4343-8237-4D72-9544-262B5B1A2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3EC6ED-6DB3-4D33-9633-71F68843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041F01-0D53-4C81-8549-4A50CA5C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34C5AA-5B4F-482D-A09F-3F8A7BA5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F11ECF-6D6C-465E-B009-41584537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9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47A50F-562B-404D-9F70-447D79AF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6546CE-60E4-4507-8571-788EAEFC6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9C6C6F-577F-427D-A05B-2B64A5DE6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706EF1-ED11-409F-B7CC-22772ECC0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65B16F-E5BC-4932-8287-EE7636D6D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EA905D-794B-45F6-A81B-DFBDB779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CFE3DD7-E58C-48B4-BBE9-1F2D4FD7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4D1368-4C5A-487C-A28A-61AE016B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10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77CA10-9422-4100-9F12-6E5EA7FB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D38171-DDBB-4732-9ADF-9D3DD419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CEF58E-903E-4F57-93CB-D0A05228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C91618-0DE8-4B39-BEB3-2F983A3F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07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17218D9-0129-41BC-8F67-E78DBD84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94AB35B-AF70-421D-9F63-C7E3E3FF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F196A4-6C42-4657-BB5A-BE91CBBB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46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82C5F-4E7B-417D-9015-ADBCDB31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3F2AAA-31F7-4B4C-9601-C44EE72CD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A35E9E-9973-490F-9599-0E46DE9A8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EF8F6A-02FF-4B5F-BB7C-9C91E18E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274816-590E-48CB-8695-C9F3970A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9954AD-5206-4365-9333-B6E9D939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51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406007-1860-4617-BD35-DCBAF7B2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0C400C9-E342-4609-B392-B1F8E15AF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B5C894-E8FE-49BA-B96D-DBACBEE2D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D48357-091E-461D-A57E-1D1B6CBA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1F95E8-6F98-4E7D-8E55-B147FD8A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04C6D2-2D20-4015-9D80-627B907F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28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A58E2A3-4DC5-4373-A0C9-7880C9B0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B8CB44-7C33-476B-8C24-7CB22DDC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AA7FD5-29F2-4BE1-89A6-D22572991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AE2D-15BC-4205-BA3C-6D308AFFF037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4FE459-1205-4DF1-BEEE-6595777AF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C8525B-35F1-4280-AFF5-4E09307E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CDB4-7F56-4718-B387-21CC335E150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EEFFD9A-EDB5-4B75-A105-902D8195B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8" b="18199"/>
          <a:stretch/>
        </p:blipFill>
        <p:spPr>
          <a:xfrm>
            <a:off x="0" y="715107"/>
            <a:ext cx="12192000" cy="55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9F2295-CE7B-48F0-B5DE-17EE3F4C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147811-C36D-4B71-88B4-2E87FD686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7CFDC3-A9C1-4132-952C-A7F744820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8BF3-CF4B-451A-928A-A545995B931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E37697-8C1B-48AE-AF2F-11C113644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F30284-1C33-4C21-A3F0-CBE25807A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18E1-AC95-4B0A-999E-79274850839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4621C2C-29A3-4172-B718-F1215075C3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86495"/>
          <a:stretch/>
        </p:blipFill>
        <p:spPr>
          <a:xfrm>
            <a:off x="0" y="0"/>
            <a:ext cx="12192000" cy="789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440CC3C-67E3-46D3-8E4B-32EB2303F29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86" y="-214395"/>
            <a:ext cx="1198648" cy="11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7D73031-FA24-4D12-B35F-4620A457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331782-FB98-4D6E-B51B-FD4FBA0A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B4113B-61FE-45B5-9478-D860F316A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A020C-76B4-40F4-9DCB-D9A86308F5D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FE3293-6831-4299-8DC1-295D1B27D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3ACB55-BE2C-4A75-8A49-8AA1961EF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A851-F951-43FD-ADB5-3B0DCA40A5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79F41B-A52B-4431-966D-98DDF4725D12}"/>
              </a:ext>
            </a:extLst>
          </p:cNvPr>
          <p:cNvSpPr/>
          <p:nvPr userDrawn="1"/>
        </p:nvSpPr>
        <p:spPr>
          <a:xfrm>
            <a:off x="794" y="176374"/>
            <a:ext cx="12192000" cy="6090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520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9A69E7-AB0E-4DF4-9F39-DF6F647E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099" y="1640952"/>
            <a:ext cx="8813800" cy="101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4400" b="1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4400" b="1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设计方案</a:t>
            </a:r>
          </a:p>
        </p:txBody>
      </p:sp>
      <p:sp>
        <p:nvSpPr>
          <p:cNvPr id="117" name="文本占位符 4">
            <a:extLst>
              <a:ext uri="{FF2B5EF4-FFF2-40B4-BE49-F238E27FC236}">
                <a16:creationId xmlns:a16="http://schemas.microsoft.com/office/drawing/2014/main" id="{60687F39-741D-411B-9423-359EF2189F7F}"/>
              </a:ext>
            </a:extLst>
          </p:cNvPr>
          <p:cNvSpPr txBox="1">
            <a:spLocks/>
          </p:cNvSpPr>
          <p:nvPr/>
        </p:nvSpPr>
        <p:spPr>
          <a:xfrm>
            <a:off x="1902531" y="4694534"/>
            <a:ext cx="8386935" cy="1225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参赛单位</a:t>
            </a:r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参赛团队</a:t>
            </a: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参赛团队成员姓名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</a:rPr>
              <a:t>2021.XX.XX</a:t>
            </a:r>
          </a:p>
        </p:txBody>
      </p:sp>
    </p:spTree>
    <p:extLst>
      <p:ext uri="{BB962C8B-B14F-4D97-AF65-F5344CB8AC3E}">
        <p14:creationId xmlns:p14="http://schemas.microsoft.com/office/powerpoint/2010/main" val="277335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B4F36-3569-42C9-AE05-1B4F14AB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77800"/>
            <a:ext cx="6858000" cy="469900"/>
          </a:xfrm>
        </p:spPr>
        <p:txBody>
          <a:bodyPr>
            <a:noAutofit/>
          </a:bodyPr>
          <a:lstStyle/>
          <a:p>
            <a:r>
              <a:rPr lang="en-US" altLang="zh-CN" sz="1600" i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600" i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世界动力电池大会动力电池集成及管理技术挑战赛</a:t>
            </a: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3F1DE0E9-DA5B-4C86-B8BA-35BB06E58437}"/>
              </a:ext>
            </a:extLst>
          </p:cNvPr>
          <p:cNvGrpSpPr/>
          <p:nvPr/>
        </p:nvGrpSpPr>
        <p:grpSpPr>
          <a:xfrm>
            <a:off x="3213043" y="2422571"/>
            <a:ext cx="1333872" cy="816686"/>
            <a:chOff x="4812556" y="2671191"/>
            <a:chExt cx="1333872" cy="816686"/>
          </a:xfrm>
        </p:grpSpPr>
        <p:sp>
          <p:nvSpPr>
            <p:cNvPr id="55" name="iṡḷiḑè">
              <a:extLst>
                <a:ext uri="{FF2B5EF4-FFF2-40B4-BE49-F238E27FC236}">
                  <a16:creationId xmlns:a16="http://schemas.microsoft.com/office/drawing/2014/main" id="{B31CDDE4-128D-4BA1-B4DA-76CE7C224497}"/>
                </a:ext>
              </a:extLst>
            </p:cNvPr>
            <p:cNvSpPr txBox="1"/>
            <p:nvPr/>
          </p:nvSpPr>
          <p:spPr>
            <a:xfrm>
              <a:off x="4812556" y="3248644"/>
              <a:ext cx="1296144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CONTENTS</a:t>
              </a:r>
            </a:p>
          </p:txBody>
        </p:sp>
        <p:sp>
          <p:nvSpPr>
            <p:cNvPr id="56" name="işliḓe">
              <a:extLst>
                <a:ext uri="{FF2B5EF4-FFF2-40B4-BE49-F238E27FC236}">
                  <a16:creationId xmlns:a16="http://schemas.microsoft.com/office/drawing/2014/main" id="{06C294EF-3609-4624-A0BF-642287C42B20}"/>
                </a:ext>
              </a:extLst>
            </p:cNvPr>
            <p:cNvSpPr txBox="1"/>
            <p:nvPr/>
          </p:nvSpPr>
          <p:spPr>
            <a:xfrm>
              <a:off x="4850284" y="2671191"/>
              <a:ext cx="1296144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</a:rPr>
                <a:t>目  录</a:t>
              </a:r>
            </a:p>
          </p:txBody>
        </p:sp>
      </p:grpSp>
      <p:sp>
        <p:nvSpPr>
          <p:cNvPr id="58" name="iṥḻïḍè">
            <a:extLst>
              <a:ext uri="{FF2B5EF4-FFF2-40B4-BE49-F238E27FC236}">
                <a16:creationId xmlns:a16="http://schemas.microsoft.com/office/drawing/2014/main" id="{03241830-6B7C-4D17-B64E-C70B74464F33}"/>
              </a:ext>
            </a:extLst>
          </p:cNvPr>
          <p:cNvSpPr txBox="1"/>
          <p:nvPr/>
        </p:nvSpPr>
        <p:spPr bwMode="auto">
          <a:xfrm>
            <a:off x="7058347" y="1633764"/>
            <a:ext cx="25622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rPr>
              <a:t>团队介绍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9" name="ïsļiḋe">
            <a:extLst>
              <a:ext uri="{FF2B5EF4-FFF2-40B4-BE49-F238E27FC236}">
                <a16:creationId xmlns:a16="http://schemas.microsoft.com/office/drawing/2014/main" id="{9876A8DD-890C-46B3-A3B4-81C81FC56FCF}"/>
              </a:ext>
            </a:extLst>
          </p:cNvPr>
          <p:cNvSpPr txBox="1"/>
          <p:nvPr/>
        </p:nvSpPr>
        <p:spPr>
          <a:xfrm>
            <a:off x="6452628" y="1582787"/>
            <a:ext cx="446918" cy="482304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</a:rPr>
              <a:t>01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1960440E-1AA6-4EF6-85C0-045015AED2E4}"/>
              </a:ext>
            </a:extLst>
          </p:cNvPr>
          <p:cNvCxnSpPr>
            <a:cxnSpLocks/>
          </p:cNvCxnSpPr>
          <p:nvPr/>
        </p:nvCxnSpPr>
        <p:spPr>
          <a:xfrm>
            <a:off x="6452628" y="2263559"/>
            <a:ext cx="31680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3" name="îśḷídê">
            <a:extLst>
              <a:ext uri="{FF2B5EF4-FFF2-40B4-BE49-F238E27FC236}">
                <a16:creationId xmlns:a16="http://schemas.microsoft.com/office/drawing/2014/main" id="{33244838-F9F3-4F6E-B481-2EDEB6E624F8}"/>
              </a:ext>
            </a:extLst>
          </p:cNvPr>
          <p:cNvSpPr txBox="1"/>
          <p:nvPr/>
        </p:nvSpPr>
        <p:spPr>
          <a:xfrm>
            <a:off x="6452628" y="2538893"/>
            <a:ext cx="446918" cy="482304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</a:rPr>
              <a:t>02</a:t>
            </a: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E9106CBF-3A31-4ABB-BD9F-549D0077C000}"/>
              </a:ext>
            </a:extLst>
          </p:cNvPr>
          <p:cNvCxnSpPr>
            <a:cxnSpLocks/>
          </p:cNvCxnSpPr>
          <p:nvPr/>
        </p:nvCxnSpPr>
        <p:spPr>
          <a:xfrm>
            <a:off x="6452628" y="3219665"/>
            <a:ext cx="31680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7" name="ïşļidè">
            <a:extLst>
              <a:ext uri="{FF2B5EF4-FFF2-40B4-BE49-F238E27FC236}">
                <a16:creationId xmlns:a16="http://schemas.microsoft.com/office/drawing/2014/main" id="{41455715-C63E-4D7A-92A3-C8076F174B87}"/>
              </a:ext>
            </a:extLst>
          </p:cNvPr>
          <p:cNvSpPr txBox="1"/>
          <p:nvPr/>
        </p:nvSpPr>
        <p:spPr>
          <a:xfrm>
            <a:off x="6452628" y="3494999"/>
            <a:ext cx="446918" cy="482304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</a:rPr>
              <a:t>03</a:t>
            </a: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BD47DD5B-62B5-48C3-9655-825A9927D9C4}"/>
              </a:ext>
            </a:extLst>
          </p:cNvPr>
          <p:cNvCxnSpPr>
            <a:cxnSpLocks/>
          </p:cNvCxnSpPr>
          <p:nvPr/>
        </p:nvCxnSpPr>
        <p:spPr>
          <a:xfrm>
            <a:off x="6452628" y="4175771"/>
            <a:ext cx="31680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1" name="îṩḻïďè">
            <a:extLst>
              <a:ext uri="{FF2B5EF4-FFF2-40B4-BE49-F238E27FC236}">
                <a16:creationId xmlns:a16="http://schemas.microsoft.com/office/drawing/2014/main" id="{AE197D72-AFC3-4203-8E0D-65527CF7FE1F}"/>
              </a:ext>
            </a:extLst>
          </p:cNvPr>
          <p:cNvSpPr txBox="1"/>
          <p:nvPr/>
        </p:nvSpPr>
        <p:spPr>
          <a:xfrm>
            <a:off x="6465328" y="4438235"/>
            <a:ext cx="446918" cy="482304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</a:rPr>
              <a:t>04</a:t>
            </a: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E697BD20-D97E-480F-9AA3-BA1B9A3911F6}"/>
              </a:ext>
            </a:extLst>
          </p:cNvPr>
          <p:cNvCxnSpPr>
            <a:cxnSpLocks/>
          </p:cNvCxnSpPr>
          <p:nvPr/>
        </p:nvCxnSpPr>
        <p:spPr>
          <a:xfrm>
            <a:off x="6465328" y="5119007"/>
            <a:ext cx="31680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8" name="iṥḻïḍè">
            <a:extLst>
              <a:ext uri="{FF2B5EF4-FFF2-40B4-BE49-F238E27FC236}">
                <a16:creationId xmlns:a16="http://schemas.microsoft.com/office/drawing/2014/main" id="{EAAF670F-9E1C-4698-84AD-8942BD199BAB}"/>
              </a:ext>
            </a:extLst>
          </p:cNvPr>
          <p:cNvSpPr txBox="1"/>
          <p:nvPr/>
        </p:nvSpPr>
        <p:spPr bwMode="auto">
          <a:xfrm>
            <a:off x="7071047" y="2624474"/>
            <a:ext cx="25622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rPr>
              <a:t>技术指标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0" name="iṥḻïḍè">
            <a:extLst>
              <a:ext uri="{FF2B5EF4-FFF2-40B4-BE49-F238E27FC236}">
                <a16:creationId xmlns:a16="http://schemas.microsoft.com/office/drawing/2014/main" id="{6EB800BD-7489-422B-AB1F-540AEB534E6E}"/>
              </a:ext>
            </a:extLst>
          </p:cNvPr>
          <p:cNvSpPr txBox="1"/>
          <p:nvPr/>
        </p:nvSpPr>
        <p:spPr bwMode="auto">
          <a:xfrm>
            <a:off x="7071047" y="3535753"/>
            <a:ext cx="25622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rPr>
              <a:t>设计方案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4" name="iṥḻïḍè">
            <a:extLst>
              <a:ext uri="{FF2B5EF4-FFF2-40B4-BE49-F238E27FC236}">
                <a16:creationId xmlns:a16="http://schemas.microsoft.com/office/drawing/2014/main" id="{82813114-B5D9-4905-AA58-4C54E7E500E1}"/>
              </a:ext>
            </a:extLst>
          </p:cNvPr>
          <p:cNvSpPr txBox="1"/>
          <p:nvPr/>
        </p:nvSpPr>
        <p:spPr bwMode="auto">
          <a:xfrm>
            <a:off x="7071047" y="4482186"/>
            <a:ext cx="25622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rPr>
              <a:t>创新性、实用性、可行性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98060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ṥḻïḍè">
            <a:extLst>
              <a:ext uri="{FF2B5EF4-FFF2-40B4-BE49-F238E27FC236}">
                <a16:creationId xmlns:a16="http://schemas.microsoft.com/office/drawing/2014/main" id="{5810371E-93EC-44C3-BCB4-230B2331D131}"/>
              </a:ext>
            </a:extLst>
          </p:cNvPr>
          <p:cNvSpPr txBox="1"/>
          <p:nvPr/>
        </p:nvSpPr>
        <p:spPr bwMode="auto">
          <a:xfrm>
            <a:off x="382778" y="191512"/>
            <a:ext cx="25622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rPr>
              <a:t>1.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rPr>
              <a:t>团队介绍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F50458-F980-40B9-8BAF-55B974666A76}"/>
              </a:ext>
            </a:extLst>
          </p:cNvPr>
          <p:cNvSpPr txBox="1"/>
          <p:nvPr/>
        </p:nvSpPr>
        <p:spPr>
          <a:xfrm>
            <a:off x="644525" y="995045"/>
            <a:ext cx="387798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介绍团队成员、研究基础及项目经验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78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ṥḻïḍè">
            <a:extLst>
              <a:ext uri="{FF2B5EF4-FFF2-40B4-BE49-F238E27FC236}">
                <a16:creationId xmlns:a16="http://schemas.microsoft.com/office/drawing/2014/main" id="{5810371E-93EC-44C3-BCB4-230B2331D131}"/>
              </a:ext>
            </a:extLst>
          </p:cNvPr>
          <p:cNvSpPr txBox="1"/>
          <p:nvPr/>
        </p:nvSpPr>
        <p:spPr bwMode="auto">
          <a:xfrm>
            <a:off x="382778" y="191512"/>
            <a:ext cx="25622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</a:rPr>
              <a:t>2.</a:t>
            </a: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</a:rPr>
              <a:t>技术指标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B468E8-BE98-4DB6-8763-398A27F48851}"/>
              </a:ext>
            </a:extLst>
          </p:cNvPr>
          <p:cNvSpPr txBox="1"/>
          <p:nvPr/>
        </p:nvSpPr>
        <p:spPr>
          <a:xfrm>
            <a:off x="644525" y="995045"/>
            <a:ext cx="4339650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简介动力电池实现的技术指标及关键技术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935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ṥḻïḍè">
            <a:extLst>
              <a:ext uri="{FF2B5EF4-FFF2-40B4-BE49-F238E27FC236}">
                <a16:creationId xmlns:a16="http://schemas.microsoft.com/office/drawing/2014/main" id="{5810371E-93EC-44C3-BCB4-230B2331D131}"/>
              </a:ext>
            </a:extLst>
          </p:cNvPr>
          <p:cNvSpPr txBox="1"/>
          <p:nvPr/>
        </p:nvSpPr>
        <p:spPr bwMode="auto">
          <a:xfrm>
            <a:off x="382778" y="191512"/>
            <a:ext cx="25622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</a:rPr>
              <a:t>3.</a:t>
            </a: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</a:rPr>
              <a:t>设计方案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4C053C-4ABD-4845-9A75-6DDC2847B06E}"/>
              </a:ext>
            </a:extLst>
          </p:cNvPr>
          <p:cNvSpPr txBox="1"/>
          <p:nvPr/>
        </p:nvSpPr>
        <p:spPr>
          <a:xfrm>
            <a:off x="644525" y="995045"/>
            <a:ext cx="410881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围绕选定技术命题的详细介绍设计方案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504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ṥḻïḍè">
            <a:extLst>
              <a:ext uri="{FF2B5EF4-FFF2-40B4-BE49-F238E27FC236}">
                <a16:creationId xmlns:a16="http://schemas.microsoft.com/office/drawing/2014/main" id="{5810371E-93EC-44C3-BCB4-230B2331D131}"/>
              </a:ext>
            </a:extLst>
          </p:cNvPr>
          <p:cNvSpPr txBox="1"/>
          <p:nvPr/>
        </p:nvSpPr>
        <p:spPr bwMode="auto">
          <a:xfrm>
            <a:off x="382778" y="191512"/>
            <a:ext cx="25622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rPr>
              <a:t>4.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rPr>
              <a:t>创新性、实用性、可行性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4B0D79-1FA1-4876-9E72-855401EFF36D}"/>
              </a:ext>
            </a:extLst>
          </p:cNvPr>
          <p:cNvSpPr txBox="1"/>
          <p:nvPr/>
        </p:nvSpPr>
        <p:spPr>
          <a:xfrm>
            <a:off x="644525" y="995045"/>
            <a:ext cx="9187130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阐述该方案创新性、实用性和可行性，包括不限于技术亮点、成本分析、产业化可行性等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706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20ED184-E0A0-42B4-9912-2C3412D0E021}"/>
              </a:ext>
            </a:extLst>
          </p:cNvPr>
          <p:cNvSpPr txBox="1"/>
          <p:nvPr/>
        </p:nvSpPr>
        <p:spPr>
          <a:xfrm>
            <a:off x="3980180" y="2622799"/>
            <a:ext cx="4231639" cy="12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谢 谢！</a:t>
            </a:r>
            <a:endParaRPr lang="en-US" altLang="zh-CN" sz="66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563C1"/>
      </a:accent1>
      <a:accent2>
        <a:srgbClr val="0099CC"/>
      </a:accent2>
      <a:accent3>
        <a:srgbClr val="33CCCC"/>
      </a:accent3>
      <a:accent4>
        <a:srgbClr val="00B050"/>
      </a:accent4>
      <a:accent5>
        <a:srgbClr val="9CC3E5"/>
      </a:accent5>
      <a:accent6>
        <a:srgbClr val="1E4E79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114</Words>
  <Application>Microsoft Office PowerPoint</Application>
  <PresentationFormat>宽屏</PresentationFormat>
  <Paragraphs>24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Impact</vt:lpstr>
      <vt:lpstr>Times New Roman</vt:lpstr>
      <vt:lpstr>Office 主题​​</vt:lpstr>
      <vt:lpstr>自定义设计方案</vt:lpstr>
      <vt:lpstr>1_自定义设计方案</vt:lpstr>
      <vt:lpstr>XXX设计方案</vt:lpstr>
      <vt:lpstr>2022世界动力电池大会动力电池集成及管理技术挑战赛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电动汽车产业技术创新战略联盟简介</dc:title>
  <dc:creator>chinasae</dc:creator>
  <cp:lastModifiedBy>德舟 刘</cp:lastModifiedBy>
  <cp:revision>336</cp:revision>
  <dcterms:created xsi:type="dcterms:W3CDTF">2021-12-02T02:56:29Z</dcterms:created>
  <dcterms:modified xsi:type="dcterms:W3CDTF">2022-04-24T02:22:08Z</dcterms:modified>
</cp:coreProperties>
</file>