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59" r:id="rId2"/>
  </p:sldIdLst>
  <p:sldSz cx="9144000" cy="6858000" type="screen4x3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513B"/>
    <a:srgbClr val="FAD209"/>
    <a:srgbClr val="FAC109"/>
    <a:srgbClr val="DCE604"/>
    <a:srgbClr val="8BCD03"/>
    <a:srgbClr val="48B502"/>
    <a:srgbClr val="FF00FF"/>
    <a:srgbClr val="CC66FF"/>
  </p:clrMru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7111" autoAdjust="0"/>
  </p:normalViewPr>
  <p:slideViewPr>
    <p:cSldViewPr snapToGrid="0">
      <p:cViewPr>
        <p:scale>
          <a:sx n="100" d="100"/>
          <a:sy n="100" d="100"/>
        </p:scale>
        <p:origin x="-294" y="0"/>
      </p:cViewPr>
      <p:guideLst>
        <p:guide orient="horz" pos="359"/>
        <p:guide pos="249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A43D753-A3E0-4729-A5ED-17EF5363E820}" type="datetimeFigureOut">
              <a:rPr lang="zh-CN" altLang="en-US"/>
              <a:pPr>
                <a:defRPr/>
              </a:pPr>
              <a:t>2017-11-9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FFEDC64-4DA8-4E1B-B2EC-59FDFFC8E3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lovol\Desktop\PPT模板源文件\4-3\新建文件夹\4-3-0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lovol\Desktop\PPT模板源文件\4-3\新建文件夹\1-04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87363"/>
            <a:ext cx="23161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287" y="2636912"/>
            <a:ext cx="8353425" cy="793503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cs typeface="Microsoft YaHei Bold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289" y="5921014"/>
            <a:ext cx="8353424" cy="282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9" name="文本占位符 2"/>
          <p:cNvSpPr>
            <a:spLocks noGrp="1"/>
          </p:cNvSpPr>
          <p:nvPr>
            <p:ph type="body" idx="10"/>
          </p:nvPr>
        </p:nvSpPr>
        <p:spPr>
          <a:xfrm>
            <a:off x="395288" y="3409633"/>
            <a:ext cx="8353425" cy="3775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189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图片 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71552"/>
            <a:ext cx="6330632" cy="29836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2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287" y="1041400"/>
            <a:ext cx="8353425" cy="261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20000"/>
              </a:lnSpc>
              <a:buNone/>
              <a:defRPr sz="1400">
                <a:latin typeface="Microsoft YaHei"/>
                <a:ea typeface="Microsoft YaHei"/>
                <a:cs typeface="Microsoft YaHei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 userDrawn="1"/>
        </p:nvGrpSpPr>
        <p:grpSpPr bwMode="auto">
          <a:xfrm>
            <a:off x="0" y="0"/>
            <a:ext cx="9153525" cy="6858000"/>
            <a:chOff x="0" y="0"/>
            <a:chExt cx="9153525" cy="6858000"/>
          </a:xfrm>
        </p:grpSpPr>
        <p:pic>
          <p:nvPicPr>
            <p:cNvPr id="3" name="Picture 3" descr="C:\Users\Administrator\Desktop\ppt模板160112\ppt\PPT4_3-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5352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 descr="C:\Users\lovol\Desktop\PPT模板源文件\4-3\新建文件夹\1-04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91680" y="2492896"/>
              <a:ext cx="3362622" cy="715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C:\Users\lovol\Desktop\PPT模板源文件\4-3\新建文件夹\4-3-01.jpg"/>
          <p:cNvPicPr>
            <a:picLocks noChangeAspect="1" noChangeArrowheads="1"/>
          </p:cNvPicPr>
          <p:nvPr userDrawn="1"/>
        </p:nvPicPr>
        <p:blipFill>
          <a:blip r:embed="rId5"/>
          <a:srcRect b="86211"/>
          <a:stretch>
            <a:fillRect/>
          </a:stretch>
        </p:blipFill>
        <p:spPr bwMode="auto">
          <a:xfrm>
            <a:off x="0" y="-3175"/>
            <a:ext cx="91440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lovol\Desktop\PPT模板源文件\4-3\新建文件夹\1-04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769100" y="195263"/>
            <a:ext cx="20891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 userDrawn="1"/>
        </p:nvSpPr>
        <p:spPr>
          <a:xfrm>
            <a:off x="8767763" y="6605588"/>
            <a:ext cx="157162" cy="153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9F898E5B-C07A-416A-B477-E69FB9F601BE}" type="slidenum">
              <a:rPr kumimoji="1" lang="en-US" altLang="zh-CN" sz="100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pPr>
                <a:defRPr/>
              </a:pPr>
              <a:t>‹#›</a:t>
            </a:fld>
            <a:endParaRPr kumimoji="1" lang="zh-CN" altLang="en-US" sz="1000" dirty="0" smtClean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8763000" y="6605588"/>
            <a:ext cx="157163" cy="1539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DE93656C-D6A9-401F-90B5-CFCD4B7E2504}" type="slidenum">
              <a:rPr kumimoji="1" lang="en-US" altLang="zh-CN" sz="100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pPr>
                <a:defRPr/>
              </a:pPr>
              <a:t>‹#›</a:t>
            </a:fld>
            <a:endParaRPr kumimoji="1" lang="zh-CN" altLang="en-US" sz="1000" dirty="0" smtClean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软雅黑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583"/>
          <p:cNvSpPr txBox="1">
            <a:spLocks noChangeArrowheads="1"/>
          </p:cNvSpPr>
          <p:nvPr/>
        </p:nvSpPr>
        <p:spPr bwMode="auto">
          <a:xfrm>
            <a:off x="219075" y="800100"/>
            <a:ext cx="87137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zh-CN" altLang="en-US" sz="1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46" name="Line 350"/>
          <p:cNvSpPr>
            <a:spLocks noChangeShapeType="1"/>
          </p:cNvSpPr>
          <p:nvPr/>
        </p:nvSpPr>
        <p:spPr bwMode="auto">
          <a:xfrm>
            <a:off x="3516313" y="2006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47" name="Text Box 42"/>
          <p:cNvSpPr txBox="1">
            <a:spLocks noChangeArrowheads="1"/>
          </p:cNvSpPr>
          <p:nvPr/>
        </p:nvSpPr>
        <p:spPr bwMode="auto">
          <a:xfrm>
            <a:off x="265113" y="366713"/>
            <a:ext cx="7675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40000"/>
              </a:spcAft>
            </a:pPr>
            <a:r>
              <a:rPr lang="zh-CN" altLang="en-US" sz="1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雷沃阿波斯欧洲</a:t>
            </a:r>
            <a:r>
              <a:rPr lang="en-US" altLang="zh-CN" sz="1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1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年需求计划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19075" y="1428750"/>
          <a:ext cx="7537450" cy="3513138"/>
        </p:xfrm>
        <a:graphic>
          <a:graphicData uri="http://schemas.openxmlformats.org/drawingml/2006/table">
            <a:tbl>
              <a:tblPr/>
              <a:tblGrid>
                <a:gridCol w="352424"/>
                <a:gridCol w="685800"/>
                <a:gridCol w="1260000"/>
                <a:gridCol w="1584000"/>
                <a:gridCol w="766117"/>
                <a:gridCol w="1224000"/>
                <a:gridCol w="381000"/>
                <a:gridCol w="342900"/>
                <a:gridCol w="476250"/>
                <a:gridCol w="464859"/>
              </a:tblGrid>
              <a:tr h="1684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单位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部门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科室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需求岗位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需求专业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英语要求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需求人数及学历要求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备注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84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合计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硕士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本科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39947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阿波斯欧洲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蓝天项目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产品定义部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产品定义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机械设计制造及其自动化</a:t>
                      </a:r>
                      <a:b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</a:b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车辆工程</a:t>
                      </a:r>
                      <a:b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</a:b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机械电子工程</a:t>
                      </a:r>
                      <a:b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</a:b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等机械类相关专业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六级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2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项目管理部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项目管理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六级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0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P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平台开发部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整机方案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六级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4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发动机匹配所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发动机匹配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六级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47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传动所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变速箱设计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六级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9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电器电控所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电子程序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六级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9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分析计算部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结构力学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9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分析计算部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CAE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分析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六级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21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马特马克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试制测试部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设计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六级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21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试制试验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试制测试中心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产品试制试验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六</a:t>
                      </a:r>
                      <a:r>
                        <a:rPr lang="zh-CN" alt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级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70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营销公司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市场与产品规划部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产品规划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六级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lovol">
      <a:dk1>
        <a:srgbClr val="000000"/>
      </a:dk1>
      <a:lt1>
        <a:srgbClr val="FFFFFF"/>
      </a:lt1>
      <a:dk2>
        <a:srgbClr val="000000"/>
      </a:dk2>
      <a:lt2>
        <a:srgbClr val="003F56"/>
      </a:lt2>
      <a:accent1>
        <a:srgbClr val="FFFEEF"/>
      </a:accent1>
      <a:accent2>
        <a:srgbClr val="FAC109"/>
      </a:accent2>
      <a:accent3>
        <a:srgbClr val="00513B"/>
      </a:accent3>
      <a:accent4>
        <a:srgbClr val="000000"/>
      </a:accent4>
      <a:accent5>
        <a:srgbClr val="9E0926"/>
      </a:accent5>
      <a:accent6>
        <a:srgbClr val="A1BEC9"/>
      </a:accent6>
      <a:hlink>
        <a:srgbClr val="256885"/>
      </a:hlink>
      <a:folHlink>
        <a:srgbClr val="6CAAC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6853</TotalTime>
  <Words>247</Words>
  <Application>Microsoft Office PowerPoint</Application>
  <PresentationFormat>全屏显示(4:3)</PresentationFormat>
  <Paragraphs>89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演示文稿设计模板</vt:lpstr>
      </vt:variant>
      <vt:variant>
        <vt:i4>4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微软雅黑</vt:lpstr>
      <vt:lpstr>Calibri</vt:lpstr>
      <vt:lpstr>宋体</vt:lpstr>
      <vt:lpstr>Office 主题</vt:lpstr>
      <vt:lpstr>Office 主题</vt:lpstr>
      <vt:lpstr>Office 主题</vt:lpstr>
      <vt:lpstr>Office 主题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lovol</dc:creator>
  <cp:lastModifiedBy>Microsoft</cp:lastModifiedBy>
  <cp:revision>603</cp:revision>
  <cp:lastPrinted>2016-07-04T09:10:24Z</cp:lastPrinted>
  <dcterms:created xsi:type="dcterms:W3CDTF">2015-12-11T08:18:20Z</dcterms:created>
  <dcterms:modified xsi:type="dcterms:W3CDTF">2017-11-09T01:41:01Z</dcterms:modified>
</cp:coreProperties>
</file>